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68" r:id="rId6"/>
    <p:sldId id="258" r:id="rId7"/>
    <p:sldId id="259" r:id="rId8"/>
    <p:sldId id="285" r:id="rId9"/>
    <p:sldId id="289" r:id="rId10"/>
    <p:sldId id="282" r:id="rId11"/>
    <p:sldId id="286" r:id="rId12"/>
    <p:sldId id="283" r:id="rId13"/>
    <p:sldId id="287" r:id="rId14"/>
    <p:sldId id="288" r:id="rId15"/>
    <p:sldId id="267" r:id="rId16"/>
    <p:sldId id="265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90" r:id="rId25"/>
    <p:sldId id="291" r:id="rId26"/>
    <p:sldId id="292" r:id="rId27"/>
    <p:sldId id="293" r:id="rId28"/>
    <p:sldId id="281" r:id="rId29"/>
  </p:sldIdLst>
  <p:sldSz cx="9144000" cy="6858000" type="screen4x3"/>
  <p:notesSz cx="10234613" cy="7104063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199AAA2-87E6-4B9E-A5F5-9501497D7E2B}">
          <p14:sldIdLst>
            <p14:sldId id="256"/>
            <p14:sldId id="268"/>
          </p14:sldIdLst>
        </p14:section>
        <p14:section name="Introduction" id="{785A2BF0-820E-4979-A087-597217959CD6}">
          <p14:sldIdLst>
            <p14:sldId id="258"/>
            <p14:sldId id="259"/>
          </p14:sldIdLst>
        </p14:section>
        <p14:section name="Main" id="{FE417D16-FECE-4DA4-B27B-49967DE90B3D}">
          <p14:sldIdLst>
            <p14:sldId id="285"/>
            <p14:sldId id="289"/>
            <p14:sldId id="282"/>
            <p14:sldId id="286"/>
            <p14:sldId id="283"/>
            <p14:sldId id="287"/>
            <p14:sldId id="288"/>
          </p14:sldIdLst>
        </p14:section>
        <p14:section name="Schluss" id="{7C31CF45-5C49-438C-8E01-C105C1105CC1}">
          <p14:sldIdLst>
            <p14:sldId id="267"/>
            <p14:sldId id="265"/>
          </p14:sldIdLst>
        </p14:section>
        <p14:section name="Anhang" id="{82653C25-3AE8-4EB1-8EF2-6B71C6575673}">
          <p14:sldIdLst/>
        </p14:section>
        <p14:section name="Text" id="{633FBCDD-64B9-40D0-9B96-6A0E7A5D03AC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90"/>
            <p14:sldId id="291"/>
            <p14:sldId id="292"/>
            <p14:sldId id="293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8" userDrawn="1">
          <p15:clr>
            <a:srgbClr val="A4A3A4"/>
          </p15:clr>
        </p15:guide>
        <p15:guide id="2" pos="3162" userDrawn="1">
          <p15:clr>
            <a:srgbClr val="A4A3A4"/>
          </p15:clr>
        </p15:guide>
        <p15:guide id="3" pos="322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que" initials="D" lastIdx="1" clrIdx="0">
    <p:extLst>
      <p:ext uri="{19B8F6BF-5375-455C-9EA6-DF929625EA0E}">
        <p15:presenceInfo xmlns:p15="http://schemas.microsoft.com/office/powerpoint/2012/main" userId="Dominiqu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B00"/>
    <a:srgbClr val="F08300"/>
    <a:srgbClr val="004983"/>
    <a:srgbClr val="FFD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B29C48-6A37-DC0D-90F1-FDF173B34BC5}" v="17" dt="2022-06-23T18:03:40.427"/>
    <p1510:client id="{7AFC03CD-EE12-4827-AE61-05504F30357A}" v="828" dt="2022-06-23T20:58:06.650"/>
    <p1510:client id="{7F5B226F-F0A5-2A32-E996-3939DE4B5798}" v="2" dt="2022-06-24T11:43:24.015"/>
    <p1510:client id="{9434F656-5A2A-567F-0215-B433C815D4AB}" v="4" dt="2022-06-23T08:17:52.876"/>
    <p1510:client id="{A389FDCC-F4F8-40F5-98FE-2B271054572C}" v="1343" dt="2022-06-24T06:52:24.1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238"/>
        <p:guide pos="3162"/>
        <p:guide pos="32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que" userId="5548f239-3e64-4b4e-8ed0-697e33839033" providerId="ADAL" clId="{D4CC5959-B5E5-42E1-AB8F-DCDE58278237}"/>
    <pc:docChg chg="custSel modSld">
      <pc:chgData name="Dominique" userId="5548f239-3e64-4b4e-8ed0-697e33839033" providerId="ADAL" clId="{D4CC5959-B5E5-42E1-AB8F-DCDE58278237}" dt="2020-08-31T18:47:12.801" v="3" actId="478"/>
      <pc:docMkLst>
        <pc:docMk/>
      </pc:docMkLst>
      <pc:sldChg chg="delSp mod">
        <pc:chgData name="Dominique" userId="5548f239-3e64-4b4e-8ed0-697e33839033" providerId="ADAL" clId="{D4CC5959-B5E5-42E1-AB8F-DCDE58278237}" dt="2020-08-31T18:46:55.126" v="0" actId="478"/>
        <pc:sldMkLst>
          <pc:docMk/>
          <pc:sldMk cId="3931281399" sldId="259"/>
        </pc:sldMkLst>
        <pc:spChg chg="del">
          <ac:chgData name="Dominique" userId="5548f239-3e64-4b4e-8ed0-697e33839033" providerId="ADAL" clId="{D4CC5959-B5E5-42E1-AB8F-DCDE58278237}" dt="2020-08-31T18:46:55.126" v="0" actId="478"/>
          <ac:spMkLst>
            <pc:docMk/>
            <pc:sldMk cId="3931281399" sldId="259"/>
            <ac:spMk id="4" creationId="{519E7305-8B37-4964-A3AB-CB3F17739795}"/>
          </ac:spMkLst>
        </pc:spChg>
      </pc:sldChg>
      <pc:sldChg chg="delSp mod">
        <pc:chgData name="Dominique" userId="5548f239-3e64-4b4e-8ed0-697e33839033" providerId="ADAL" clId="{D4CC5959-B5E5-42E1-AB8F-DCDE58278237}" dt="2020-08-31T18:47:01.235" v="1" actId="478"/>
        <pc:sldMkLst>
          <pc:docMk/>
          <pc:sldMk cId="247793152" sldId="264"/>
        </pc:sldMkLst>
        <pc:spChg chg="del">
          <ac:chgData name="Dominique" userId="5548f239-3e64-4b4e-8ed0-697e33839033" providerId="ADAL" clId="{D4CC5959-B5E5-42E1-AB8F-DCDE58278237}" dt="2020-08-31T18:47:01.235" v="1" actId="478"/>
          <ac:spMkLst>
            <pc:docMk/>
            <pc:sldMk cId="247793152" sldId="264"/>
            <ac:spMk id="2" creationId="{4A352D6D-3075-4347-B9BC-F0A83A26FC74}"/>
          </ac:spMkLst>
        </pc:spChg>
      </pc:sldChg>
      <pc:sldChg chg="delSp mod">
        <pc:chgData name="Dominique" userId="5548f239-3e64-4b4e-8ed0-697e33839033" providerId="ADAL" clId="{D4CC5959-B5E5-42E1-AB8F-DCDE58278237}" dt="2020-08-31T18:47:12.801" v="3" actId="478"/>
        <pc:sldMkLst>
          <pc:docMk/>
          <pc:sldMk cId="1086709578" sldId="267"/>
        </pc:sldMkLst>
        <pc:spChg chg="del">
          <ac:chgData name="Dominique" userId="5548f239-3e64-4b4e-8ed0-697e33839033" providerId="ADAL" clId="{D4CC5959-B5E5-42E1-AB8F-DCDE58278237}" dt="2020-08-31T18:47:09.214" v="2" actId="478"/>
          <ac:spMkLst>
            <pc:docMk/>
            <pc:sldMk cId="1086709578" sldId="267"/>
            <ac:spMk id="2" creationId="{C5338934-3F20-4A8E-8694-C48803170D9E}"/>
          </ac:spMkLst>
        </pc:spChg>
        <pc:spChg chg="del">
          <ac:chgData name="Dominique" userId="5548f239-3e64-4b4e-8ed0-697e33839033" providerId="ADAL" clId="{D4CC5959-B5E5-42E1-AB8F-DCDE58278237}" dt="2020-08-31T18:47:12.801" v="3" actId="478"/>
          <ac:spMkLst>
            <pc:docMk/>
            <pc:sldMk cId="1086709578" sldId="267"/>
            <ac:spMk id="6" creationId="{5F32A71D-E456-4059-9325-2AE8335CEDA2}"/>
          </ac:spMkLst>
        </pc:spChg>
      </pc:sldChg>
    </pc:docChg>
  </pc:docChgLst>
  <pc:docChgLst>
    <pc:chgData name="Dominique Geiger" userId="S::gd8213@mci4me.at::5548f239-3e64-4b4e-8ed0-697e33839033" providerId="AD" clId="Web-{01866142-0271-EF5F-CB9A-DA6B7F3DE151}"/>
    <pc:docChg chg="modSld">
      <pc:chgData name="Dominique Geiger" userId="S::gd8213@mci4me.at::5548f239-3e64-4b4e-8ed0-697e33839033" providerId="AD" clId="Web-{01866142-0271-EF5F-CB9A-DA6B7F3DE151}" dt="2022-06-23T07:46:42.188" v="128"/>
      <pc:docMkLst>
        <pc:docMk/>
      </pc:docMkLst>
      <pc:sldChg chg="modNotes">
        <pc:chgData name="Dominique Geiger" userId="S::gd8213@mci4me.at::5548f239-3e64-4b4e-8ed0-697e33839033" providerId="AD" clId="Web-{01866142-0271-EF5F-CB9A-DA6B7F3DE151}" dt="2022-06-23T07:46:42.188" v="128"/>
        <pc:sldMkLst>
          <pc:docMk/>
          <pc:sldMk cId="3563375897" sldId="258"/>
        </pc:sldMkLst>
      </pc:sldChg>
    </pc:docChg>
  </pc:docChgLst>
  <pc:docChgLst>
    <pc:chgData name="Dominique Geiger" userId="S::gd8213@mci4me.at::5548f239-3e64-4b4e-8ed0-697e33839033" providerId="AD" clId="Web-{A389FDCC-F4F8-40F5-98FE-2B271054572C}"/>
    <pc:docChg chg="addSld delSld modSld modSection">
      <pc:chgData name="Dominique Geiger" userId="S::gd8213@mci4me.at::5548f239-3e64-4b4e-8ed0-697e33839033" providerId="AD" clId="Web-{A389FDCC-F4F8-40F5-98FE-2B271054572C}" dt="2022-06-24T06:52:24.149" v="872" actId="20577"/>
      <pc:docMkLst>
        <pc:docMk/>
      </pc:docMkLst>
      <pc:sldChg chg="modSp">
        <pc:chgData name="Dominique Geiger" userId="S::gd8213@mci4me.at::5548f239-3e64-4b4e-8ed0-697e33839033" providerId="AD" clId="Web-{A389FDCC-F4F8-40F5-98FE-2B271054572C}" dt="2022-06-24T06:42:41.898" v="21" actId="20577"/>
        <pc:sldMkLst>
          <pc:docMk/>
          <pc:sldMk cId="935499331" sldId="265"/>
        </pc:sldMkLst>
        <pc:spChg chg="mod">
          <ac:chgData name="Dominique Geiger" userId="S::gd8213@mci4me.at::5548f239-3e64-4b4e-8ed0-697e33839033" providerId="AD" clId="Web-{A389FDCC-F4F8-40F5-98FE-2B271054572C}" dt="2022-06-24T06:42:41.898" v="21" actId="20577"/>
          <ac:spMkLst>
            <pc:docMk/>
            <pc:sldMk cId="935499331" sldId="265"/>
            <ac:spMk id="6" creationId="{3FD0A31B-B479-331E-6A1F-1A708FF9566B}"/>
          </ac:spMkLst>
        </pc:spChg>
      </pc:sldChg>
      <pc:sldChg chg="modSp">
        <pc:chgData name="Dominique Geiger" userId="S::gd8213@mci4me.at::5548f239-3e64-4b4e-8ed0-697e33839033" providerId="AD" clId="Web-{A389FDCC-F4F8-40F5-98FE-2B271054572C}" dt="2022-06-24T06:43:11.367" v="30" actId="20577"/>
        <pc:sldMkLst>
          <pc:docMk/>
          <pc:sldMk cId="2206369134" sldId="272"/>
        </pc:sldMkLst>
        <pc:spChg chg="mod">
          <ac:chgData name="Dominique Geiger" userId="S::gd8213@mci4me.at::5548f239-3e64-4b4e-8ed0-697e33839033" providerId="AD" clId="Web-{A389FDCC-F4F8-40F5-98FE-2B271054572C}" dt="2022-06-24T06:43:11.367" v="30" actId="20577"/>
          <ac:spMkLst>
            <pc:docMk/>
            <pc:sldMk cId="2206369134" sldId="272"/>
            <ac:spMk id="2" creationId="{9FB44E9A-6666-4AEB-8332-8116FCB21994}"/>
          </ac:spMkLst>
        </pc:spChg>
      </pc:sldChg>
      <pc:sldChg chg="modSp">
        <pc:chgData name="Dominique Geiger" userId="S::gd8213@mci4me.at::5548f239-3e64-4b4e-8ed0-697e33839033" providerId="AD" clId="Web-{A389FDCC-F4F8-40F5-98FE-2B271054572C}" dt="2022-06-24T06:44:34.276" v="240" actId="20577"/>
        <pc:sldMkLst>
          <pc:docMk/>
          <pc:sldMk cId="1490255878" sldId="273"/>
        </pc:sldMkLst>
        <pc:spChg chg="mod">
          <ac:chgData name="Dominique Geiger" userId="S::gd8213@mci4me.at::5548f239-3e64-4b4e-8ed0-697e33839033" providerId="AD" clId="Web-{A389FDCC-F4F8-40F5-98FE-2B271054572C}" dt="2022-06-24T06:44:34.276" v="240" actId="20577"/>
          <ac:spMkLst>
            <pc:docMk/>
            <pc:sldMk cId="1490255878" sldId="273"/>
            <ac:spMk id="2" creationId="{9FB44E9A-6666-4AEB-8332-8116FCB21994}"/>
          </ac:spMkLst>
        </pc:spChg>
      </pc:sldChg>
      <pc:sldChg chg="addSp modSp">
        <pc:chgData name="Dominique Geiger" userId="S::gd8213@mci4me.at::5548f239-3e64-4b4e-8ed0-697e33839033" providerId="AD" clId="Web-{A389FDCC-F4F8-40F5-98FE-2B271054572C}" dt="2022-06-24T06:48:16.126" v="708" actId="20577"/>
        <pc:sldMkLst>
          <pc:docMk/>
          <pc:sldMk cId="300879250" sldId="274"/>
        </pc:sldMkLst>
        <pc:spChg chg="mod">
          <ac:chgData name="Dominique Geiger" userId="S::gd8213@mci4me.at::5548f239-3e64-4b4e-8ed0-697e33839033" providerId="AD" clId="Web-{A389FDCC-F4F8-40F5-98FE-2B271054572C}" dt="2022-06-24T06:44:37.761" v="241" actId="20577"/>
          <ac:spMkLst>
            <pc:docMk/>
            <pc:sldMk cId="300879250" sldId="274"/>
            <ac:spMk id="2" creationId="{9FB44E9A-6666-4AEB-8332-8116FCB21994}"/>
          </ac:spMkLst>
        </pc:spChg>
        <pc:spChg chg="add mod">
          <ac:chgData name="Dominique Geiger" userId="S::gd8213@mci4me.at::5548f239-3e64-4b4e-8ed0-697e33839033" providerId="AD" clId="Web-{A389FDCC-F4F8-40F5-98FE-2B271054572C}" dt="2022-06-24T06:48:16.126" v="708" actId="20577"/>
          <ac:spMkLst>
            <pc:docMk/>
            <pc:sldMk cId="300879250" sldId="274"/>
            <ac:spMk id="4" creationId="{5E9F819C-FE0E-1069-FA62-007F5A5E7DC1}"/>
          </ac:spMkLst>
        </pc:spChg>
      </pc:sldChg>
      <pc:sldChg chg="modSp">
        <pc:chgData name="Dominique Geiger" userId="S::gd8213@mci4me.at::5548f239-3e64-4b4e-8ed0-697e33839033" providerId="AD" clId="Web-{A389FDCC-F4F8-40F5-98FE-2B271054572C}" dt="2022-06-24T06:48:19.267" v="709" actId="20577"/>
        <pc:sldMkLst>
          <pc:docMk/>
          <pc:sldMk cId="1628822810" sldId="275"/>
        </pc:sldMkLst>
        <pc:spChg chg="mod">
          <ac:chgData name="Dominique Geiger" userId="S::gd8213@mci4me.at::5548f239-3e64-4b4e-8ed0-697e33839033" providerId="AD" clId="Web-{A389FDCC-F4F8-40F5-98FE-2B271054572C}" dt="2022-06-24T06:48:19.267" v="709" actId="20577"/>
          <ac:spMkLst>
            <pc:docMk/>
            <pc:sldMk cId="1628822810" sldId="275"/>
            <ac:spMk id="2" creationId="{9FB44E9A-6666-4AEB-8332-8116FCB21994}"/>
          </ac:spMkLst>
        </pc:spChg>
      </pc:sldChg>
      <pc:sldChg chg="modSp">
        <pc:chgData name="Dominique Geiger" userId="S::gd8213@mci4me.at::5548f239-3e64-4b4e-8ed0-697e33839033" providerId="AD" clId="Web-{A389FDCC-F4F8-40F5-98FE-2B271054572C}" dt="2022-06-24T06:50:24.802" v="826" actId="20577"/>
        <pc:sldMkLst>
          <pc:docMk/>
          <pc:sldMk cId="1949095495" sldId="276"/>
        </pc:sldMkLst>
        <pc:spChg chg="mod">
          <ac:chgData name="Dominique Geiger" userId="S::gd8213@mci4me.at::5548f239-3e64-4b4e-8ed0-697e33839033" providerId="AD" clId="Web-{A389FDCC-F4F8-40F5-98FE-2B271054572C}" dt="2022-06-24T06:50:24.802" v="826" actId="20577"/>
          <ac:spMkLst>
            <pc:docMk/>
            <pc:sldMk cId="1949095495" sldId="276"/>
            <ac:spMk id="2" creationId="{9FB44E9A-6666-4AEB-8332-8116FCB21994}"/>
          </ac:spMkLst>
        </pc:spChg>
        <pc:spChg chg="mod">
          <ac:chgData name="Dominique Geiger" userId="S::gd8213@mci4me.at::5548f239-3e64-4b4e-8ed0-697e33839033" providerId="AD" clId="Web-{A389FDCC-F4F8-40F5-98FE-2B271054572C}" dt="2022-06-24T06:48:43.361" v="716" actId="20577"/>
          <ac:spMkLst>
            <pc:docMk/>
            <pc:sldMk cId="1949095495" sldId="276"/>
            <ac:spMk id="3" creationId="{2386773D-4956-40F9-9253-86795964087C}"/>
          </ac:spMkLst>
        </pc:spChg>
      </pc:sldChg>
      <pc:sldChg chg="modSp">
        <pc:chgData name="Dominique Geiger" userId="S::gd8213@mci4me.at::5548f239-3e64-4b4e-8ed0-697e33839033" providerId="AD" clId="Web-{A389FDCC-F4F8-40F5-98FE-2B271054572C}" dt="2022-06-24T06:50:31.802" v="828" actId="20577"/>
        <pc:sldMkLst>
          <pc:docMk/>
          <pc:sldMk cId="4131709716" sldId="277"/>
        </pc:sldMkLst>
        <pc:spChg chg="mod">
          <ac:chgData name="Dominique Geiger" userId="S::gd8213@mci4me.at::5548f239-3e64-4b4e-8ed0-697e33839033" providerId="AD" clId="Web-{A389FDCC-F4F8-40F5-98FE-2B271054572C}" dt="2022-06-24T06:50:31.802" v="828" actId="20577"/>
          <ac:spMkLst>
            <pc:docMk/>
            <pc:sldMk cId="4131709716" sldId="277"/>
            <ac:spMk id="2" creationId="{9FB44E9A-6666-4AEB-8332-8116FCB21994}"/>
          </ac:spMkLst>
        </pc:spChg>
        <pc:spChg chg="mod">
          <ac:chgData name="Dominique Geiger" userId="S::gd8213@mci4me.at::5548f239-3e64-4b4e-8ed0-697e33839033" providerId="AD" clId="Web-{A389FDCC-F4F8-40F5-98FE-2B271054572C}" dt="2022-06-24T06:49:46.504" v="805" actId="20577"/>
          <ac:spMkLst>
            <pc:docMk/>
            <pc:sldMk cId="4131709716" sldId="277"/>
            <ac:spMk id="3" creationId="{2386773D-4956-40F9-9253-86795964087C}"/>
          </ac:spMkLst>
        </pc:spChg>
      </pc:sldChg>
      <pc:sldChg chg="modSp">
        <pc:chgData name="Dominique Geiger" userId="S::gd8213@mci4me.at::5548f239-3e64-4b4e-8ed0-697e33839033" providerId="AD" clId="Web-{A389FDCC-F4F8-40F5-98FE-2B271054572C}" dt="2022-06-24T06:50:47.740" v="833" actId="20577"/>
        <pc:sldMkLst>
          <pc:docMk/>
          <pc:sldMk cId="1954997917" sldId="278"/>
        </pc:sldMkLst>
        <pc:spChg chg="mod">
          <ac:chgData name="Dominique Geiger" userId="S::gd8213@mci4me.at::5548f239-3e64-4b4e-8ed0-697e33839033" providerId="AD" clId="Web-{A389FDCC-F4F8-40F5-98FE-2B271054572C}" dt="2022-06-24T06:50:47.740" v="833" actId="20577"/>
          <ac:spMkLst>
            <pc:docMk/>
            <pc:sldMk cId="1954997917" sldId="278"/>
            <ac:spMk id="2" creationId="{9FB44E9A-6666-4AEB-8332-8116FCB21994}"/>
          </ac:spMkLst>
        </pc:spChg>
        <pc:spChg chg="mod">
          <ac:chgData name="Dominique Geiger" userId="S::gd8213@mci4me.at::5548f239-3e64-4b4e-8ed0-697e33839033" providerId="AD" clId="Web-{A389FDCC-F4F8-40F5-98FE-2B271054572C}" dt="2022-06-24T06:49:56.567" v="823" actId="20577"/>
          <ac:spMkLst>
            <pc:docMk/>
            <pc:sldMk cId="1954997917" sldId="278"/>
            <ac:spMk id="3" creationId="{2386773D-4956-40F9-9253-86795964087C}"/>
          </ac:spMkLst>
        </pc:spChg>
      </pc:sldChg>
      <pc:sldChg chg="del">
        <pc:chgData name="Dominique Geiger" userId="S::gd8213@mci4me.at::5548f239-3e64-4b4e-8ed0-697e33839033" providerId="AD" clId="Web-{A389FDCC-F4F8-40F5-98FE-2B271054572C}" dt="2022-06-24T06:52:20.524" v="870"/>
        <pc:sldMkLst>
          <pc:docMk/>
          <pc:sldMk cId="1773826995" sldId="279"/>
        </pc:sldMkLst>
      </pc:sldChg>
      <pc:sldChg chg="del">
        <pc:chgData name="Dominique Geiger" userId="S::gd8213@mci4me.at::5548f239-3e64-4b4e-8ed0-697e33839033" providerId="AD" clId="Web-{A389FDCC-F4F8-40F5-98FE-2B271054572C}" dt="2022-06-24T06:52:20.524" v="869"/>
        <pc:sldMkLst>
          <pc:docMk/>
          <pc:sldMk cId="270552494" sldId="280"/>
        </pc:sldMkLst>
      </pc:sldChg>
      <pc:sldChg chg="modSp">
        <pc:chgData name="Dominique Geiger" userId="S::gd8213@mci4me.at::5548f239-3e64-4b4e-8ed0-697e33839033" providerId="AD" clId="Web-{A389FDCC-F4F8-40F5-98FE-2B271054572C}" dt="2022-06-24T06:52:24.149" v="872" actId="20577"/>
        <pc:sldMkLst>
          <pc:docMk/>
          <pc:sldMk cId="1396796027" sldId="281"/>
        </pc:sldMkLst>
        <pc:spChg chg="mod">
          <ac:chgData name="Dominique Geiger" userId="S::gd8213@mci4me.at::5548f239-3e64-4b4e-8ed0-697e33839033" providerId="AD" clId="Web-{A389FDCC-F4F8-40F5-98FE-2B271054572C}" dt="2022-06-24T06:52:24.149" v="872" actId="20577"/>
          <ac:spMkLst>
            <pc:docMk/>
            <pc:sldMk cId="1396796027" sldId="281"/>
            <ac:spMk id="2" creationId="{9FB44E9A-6666-4AEB-8332-8116FCB21994}"/>
          </ac:spMkLst>
        </pc:spChg>
      </pc:sldChg>
      <pc:sldChg chg="modSp add replId">
        <pc:chgData name="Dominique Geiger" userId="S::gd8213@mci4me.at::5548f239-3e64-4b4e-8ed0-697e33839033" providerId="AD" clId="Web-{A389FDCC-F4F8-40F5-98FE-2B271054572C}" dt="2022-06-24T06:51:17.350" v="843" actId="20577"/>
        <pc:sldMkLst>
          <pc:docMk/>
          <pc:sldMk cId="2105556116" sldId="290"/>
        </pc:sldMkLst>
        <pc:spChg chg="mod">
          <ac:chgData name="Dominique Geiger" userId="S::gd8213@mci4me.at::5548f239-3e64-4b4e-8ed0-697e33839033" providerId="AD" clId="Web-{A389FDCC-F4F8-40F5-98FE-2B271054572C}" dt="2022-06-24T06:51:13.850" v="842" actId="20577"/>
          <ac:spMkLst>
            <pc:docMk/>
            <pc:sldMk cId="2105556116" sldId="290"/>
            <ac:spMk id="2" creationId="{9FB44E9A-6666-4AEB-8332-8116FCB21994}"/>
          </ac:spMkLst>
        </pc:spChg>
        <pc:spChg chg="mod">
          <ac:chgData name="Dominique Geiger" userId="S::gd8213@mci4me.at::5548f239-3e64-4b4e-8ed0-697e33839033" providerId="AD" clId="Web-{A389FDCC-F4F8-40F5-98FE-2B271054572C}" dt="2022-06-24T06:51:17.350" v="843" actId="20577"/>
          <ac:spMkLst>
            <pc:docMk/>
            <pc:sldMk cId="2105556116" sldId="290"/>
            <ac:spMk id="3" creationId="{2386773D-4956-40F9-9253-86795964087C}"/>
          </ac:spMkLst>
        </pc:spChg>
      </pc:sldChg>
      <pc:sldChg chg="modSp new">
        <pc:chgData name="Dominique Geiger" userId="S::gd8213@mci4me.at::5548f239-3e64-4b4e-8ed0-697e33839033" providerId="AD" clId="Web-{A389FDCC-F4F8-40F5-98FE-2B271054572C}" dt="2022-06-24T06:51:44.023" v="859" actId="20577"/>
        <pc:sldMkLst>
          <pc:docMk/>
          <pc:sldMk cId="3500853313" sldId="291"/>
        </pc:sldMkLst>
        <pc:spChg chg="mod">
          <ac:chgData name="Dominique Geiger" userId="S::gd8213@mci4me.at::5548f239-3e64-4b4e-8ed0-697e33839033" providerId="AD" clId="Web-{A389FDCC-F4F8-40F5-98FE-2B271054572C}" dt="2022-06-24T06:51:37.319" v="846" actId="20577"/>
          <ac:spMkLst>
            <pc:docMk/>
            <pc:sldMk cId="3500853313" sldId="291"/>
            <ac:spMk id="2" creationId="{CF54D5A2-5E42-8B06-B610-B59222D97BE2}"/>
          </ac:spMkLst>
        </pc:spChg>
        <pc:spChg chg="mod">
          <ac:chgData name="Dominique Geiger" userId="S::gd8213@mci4me.at::5548f239-3e64-4b4e-8ed0-697e33839033" providerId="AD" clId="Web-{A389FDCC-F4F8-40F5-98FE-2B271054572C}" dt="2022-06-24T06:51:44.023" v="859" actId="20577"/>
          <ac:spMkLst>
            <pc:docMk/>
            <pc:sldMk cId="3500853313" sldId="291"/>
            <ac:spMk id="3" creationId="{3B70DCCB-B8ED-79CF-56D0-B536841EBD27}"/>
          </ac:spMkLst>
        </pc:spChg>
      </pc:sldChg>
      <pc:sldChg chg="modSp add replId">
        <pc:chgData name="Dominique Geiger" userId="S::gd8213@mci4me.at::5548f239-3e64-4b4e-8ed0-697e33839033" providerId="AD" clId="Web-{A389FDCC-F4F8-40F5-98FE-2B271054572C}" dt="2022-06-24T06:52:00.242" v="864" actId="20577"/>
        <pc:sldMkLst>
          <pc:docMk/>
          <pc:sldMk cId="2388620970" sldId="292"/>
        </pc:sldMkLst>
        <pc:spChg chg="mod">
          <ac:chgData name="Dominique Geiger" userId="S::gd8213@mci4me.at::5548f239-3e64-4b4e-8ed0-697e33839033" providerId="AD" clId="Web-{A389FDCC-F4F8-40F5-98FE-2B271054572C}" dt="2022-06-24T06:51:57.851" v="863" actId="20577"/>
          <ac:spMkLst>
            <pc:docMk/>
            <pc:sldMk cId="2388620970" sldId="292"/>
            <ac:spMk id="2" creationId="{CF54D5A2-5E42-8B06-B610-B59222D97BE2}"/>
          </ac:spMkLst>
        </pc:spChg>
        <pc:spChg chg="mod">
          <ac:chgData name="Dominique Geiger" userId="S::gd8213@mci4me.at::5548f239-3e64-4b4e-8ed0-697e33839033" providerId="AD" clId="Web-{A389FDCC-F4F8-40F5-98FE-2B271054572C}" dt="2022-06-24T06:52:00.242" v="864" actId="20577"/>
          <ac:spMkLst>
            <pc:docMk/>
            <pc:sldMk cId="2388620970" sldId="292"/>
            <ac:spMk id="3" creationId="{3B70DCCB-B8ED-79CF-56D0-B536841EBD27}"/>
          </ac:spMkLst>
        </pc:spChg>
      </pc:sldChg>
      <pc:sldChg chg="modSp add replId">
        <pc:chgData name="Dominique Geiger" userId="S::gd8213@mci4me.at::5548f239-3e64-4b4e-8ed0-697e33839033" providerId="AD" clId="Web-{A389FDCC-F4F8-40F5-98FE-2B271054572C}" dt="2022-06-24T06:52:15.586" v="868" actId="20577"/>
        <pc:sldMkLst>
          <pc:docMk/>
          <pc:sldMk cId="230394003" sldId="293"/>
        </pc:sldMkLst>
        <pc:spChg chg="mod">
          <ac:chgData name="Dominique Geiger" userId="S::gd8213@mci4me.at::5548f239-3e64-4b4e-8ed0-697e33839033" providerId="AD" clId="Web-{A389FDCC-F4F8-40F5-98FE-2B271054572C}" dt="2022-06-24T06:52:15.586" v="868" actId="20577"/>
          <ac:spMkLst>
            <pc:docMk/>
            <pc:sldMk cId="230394003" sldId="293"/>
            <ac:spMk id="2" creationId="{CF54D5A2-5E42-8B06-B610-B59222D97BE2}"/>
          </ac:spMkLst>
        </pc:spChg>
        <pc:spChg chg="mod">
          <ac:chgData name="Dominique Geiger" userId="S::gd8213@mci4me.at::5548f239-3e64-4b4e-8ed0-697e33839033" providerId="AD" clId="Web-{A389FDCC-F4F8-40F5-98FE-2B271054572C}" dt="2022-06-24T06:52:13.633" v="866" actId="20577"/>
          <ac:spMkLst>
            <pc:docMk/>
            <pc:sldMk cId="230394003" sldId="293"/>
            <ac:spMk id="3" creationId="{3B70DCCB-B8ED-79CF-56D0-B536841EBD27}"/>
          </ac:spMkLst>
        </pc:spChg>
      </pc:sldChg>
    </pc:docChg>
  </pc:docChgLst>
  <pc:docChgLst>
    <pc:chgData name="Dominique Geiger" userId="5548f239-3e64-4b4e-8ed0-697e33839033" providerId="ADAL" clId="{7AFC03CD-EE12-4827-AE61-05504F30357A}"/>
    <pc:docChg chg="undo custSel addSld delSld modSld sldOrd modMainMaster addSection delSection modSection modNotesMaster modHandout">
      <pc:chgData name="Dominique Geiger" userId="5548f239-3e64-4b4e-8ed0-697e33839033" providerId="ADAL" clId="{7AFC03CD-EE12-4827-AE61-05504F30357A}" dt="2022-06-23T20:58:15.034" v="2572" actId="47"/>
      <pc:docMkLst>
        <pc:docMk/>
      </pc:docMkLst>
      <pc:sldChg chg="addSp delSp modSp mod">
        <pc:chgData name="Dominique Geiger" userId="5548f239-3e64-4b4e-8ed0-697e33839033" providerId="ADAL" clId="{7AFC03CD-EE12-4827-AE61-05504F30357A}" dt="2022-06-23T20:50:13.369" v="2415" actId="478"/>
        <pc:sldMkLst>
          <pc:docMk/>
          <pc:sldMk cId="2828906334" sldId="256"/>
        </pc:sldMkLst>
        <pc:spChg chg="mod">
          <ac:chgData name="Dominique Geiger" userId="5548f239-3e64-4b4e-8ed0-697e33839033" providerId="ADAL" clId="{7AFC03CD-EE12-4827-AE61-05504F30357A}" dt="2022-06-23T20:50:10.654" v="2414" actId="404"/>
          <ac:spMkLst>
            <pc:docMk/>
            <pc:sldMk cId="2828906334" sldId="256"/>
            <ac:spMk id="2" creationId="{00000000-0000-0000-0000-000000000000}"/>
          </ac:spMkLst>
        </pc:spChg>
        <pc:spChg chg="mod">
          <ac:chgData name="Dominique Geiger" userId="5548f239-3e64-4b4e-8ed0-697e33839033" providerId="ADAL" clId="{7AFC03CD-EE12-4827-AE61-05504F30357A}" dt="2022-06-22T10:26:23.516" v="2" actId="1076"/>
          <ac:spMkLst>
            <pc:docMk/>
            <pc:sldMk cId="2828906334" sldId="256"/>
            <ac:spMk id="3" creationId="{00000000-0000-0000-0000-000000000000}"/>
          </ac:spMkLst>
        </pc:spChg>
        <pc:spChg chg="add del mod">
          <ac:chgData name="Dominique Geiger" userId="5548f239-3e64-4b4e-8ed0-697e33839033" providerId="ADAL" clId="{7AFC03CD-EE12-4827-AE61-05504F30357A}" dt="2022-06-23T20:50:13.369" v="2415" actId="478"/>
          <ac:spMkLst>
            <pc:docMk/>
            <pc:sldMk cId="2828906334" sldId="256"/>
            <ac:spMk id="4" creationId="{49711481-D4B2-66E0-653B-6EC95A74BBE7}"/>
          </ac:spMkLst>
        </pc:spChg>
        <pc:spChg chg="add mod">
          <ac:chgData name="Dominique Geiger" userId="5548f239-3e64-4b4e-8ed0-697e33839033" providerId="ADAL" clId="{7AFC03CD-EE12-4827-AE61-05504F30357A}" dt="2022-06-23T20:49:43.637" v="2408" actId="1076"/>
          <ac:spMkLst>
            <pc:docMk/>
            <pc:sldMk cId="2828906334" sldId="256"/>
            <ac:spMk id="5" creationId="{51DD5FF1-9B5A-569E-EDF0-65E9235CC1C6}"/>
          </ac:spMkLst>
        </pc:spChg>
        <pc:picChg chg="del">
          <ac:chgData name="Dominique Geiger" userId="5548f239-3e64-4b4e-8ed0-697e33839033" providerId="ADAL" clId="{7AFC03CD-EE12-4827-AE61-05504F30357A}" dt="2022-06-22T10:26:49.992" v="9" actId="478"/>
          <ac:picMkLst>
            <pc:docMk/>
            <pc:sldMk cId="2828906334" sldId="256"/>
            <ac:picMk id="10" creationId="{6643E78B-7BEF-4722-B31B-7AB9D7286437}"/>
          </ac:picMkLst>
        </pc:picChg>
      </pc:sldChg>
      <pc:sldChg chg="addSp delSp modSp mod modClrScheme chgLayout modNotesTx">
        <pc:chgData name="Dominique Geiger" userId="5548f239-3e64-4b4e-8ed0-697e33839033" providerId="ADAL" clId="{7AFC03CD-EE12-4827-AE61-05504F30357A}" dt="2022-06-23T20:57:35.327" v="2566" actId="14100"/>
        <pc:sldMkLst>
          <pc:docMk/>
          <pc:sldMk cId="3563375897" sldId="258"/>
        </pc:sldMkLst>
        <pc:spChg chg="mod ord">
          <ac:chgData name="Dominique Geiger" userId="5548f239-3e64-4b4e-8ed0-697e33839033" providerId="ADAL" clId="{7AFC03CD-EE12-4827-AE61-05504F30357A}" dt="2022-06-22T14:01:47.441" v="1525" actId="700"/>
          <ac:spMkLst>
            <pc:docMk/>
            <pc:sldMk cId="3563375897" sldId="258"/>
            <ac:spMk id="3" creationId="{00000000-0000-0000-0000-000000000000}"/>
          </ac:spMkLst>
        </pc:spChg>
        <pc:spChg chg="add del mod">
          <ac:chgData name="Dominique Geiger" userId="5548f239-3e64-4b4e-8ed0-697e33839033" providerId="ADAL" clId="{7AFC03CD-EE12-4827-AE61-05504F30357A}" dt="2022-06-22T10:47:56.948" v="175" actId="478"/>
          <ac:spMkLst>
            <pc:docMk/>
            <pc:sldMk cId="3563375897" sldId="258"/>
            <ac:spMk id="5" creationId="{5592C367-0D5D-B85F-D793-C7FB03B67392}"/>
          </ac:spMkLst>
        </pc:spChg>
        <pc:spChg chg="add del mod">
          <ac:chgData name="Dominique Geiger" userId="5548f239-3e64-4b4e-8ed0-697e33839033" providerId="ADAL" clId="{7AFC03CD-EE12-4827-AE61-05504F30357A}" dt="2022-06-23T20:51:34.176" v="2420" actId="478"/>
          <ac:spMkLst>
            <pc:docMk/>
            <pc:sldMk cId="3563375897" sldId="258"/>
            <ac:spMk id="5" creationId="{B35FEB0C-D70F-7B25-F480-22B8E07C084F}"/>
          </ac:spMkLst>
        </pc:spChg>
        <pc:spChg chg="add del mod ord">
          <ac:chgData name="Dominique Geiger" userId="5548f239-3e64-4b4e-8ed0-697e33839033" providerId="ADAL" clId="{7AFC03CD-EE12-4827-AE61-05504F30357A}" dt="2022-06-22T11:53:49.941" v="570"/>
          <ac:spMkLst>
            <pc:docMk/>
            <pc:sldMk cId="3563375897" sldId="258"/>
            <ac:spMk id="6" creationId="{87849A04-F479-8FCF-8918-72190A4F46E2}"/>
          </ac:spMkLst>
        </pc:spChg>
        <pc:spChg chg="add del mod">
          <ac:chgData name="Dominique Geiger" userId="5548f239-3e64-4b4e-8ed0-697e33839033" providerId="ADAL" clId="{7AFC03CD-EE12-4827-AE61-05504F30357A}" dt="2022-06-22T14:01:37.022" v="1522"/>
          <ac:spMkLst>
            <pc:docMk/>
            <pc:sldMk cId="3563375897" sldId="258"/>
            <ac:spMk id="6" creationId="{EFED1A35-BAF0-6B24-AF78-10051EA18143}"/>
          </ac:spMkLst>
        </pc:spChg>
        <pc:spChg chg="add del mod ord">
          <ac:chgData name="Dominique Geiger" userId="5548f239-3e64-4b4e-8ed0-697e33839033" providerId="ADAL" clId="{7AFC03CD-EE12-4827-AE61-05504F30357A}" dt="2022-06-22T14:01:48.998" v="1527"/>
          <ac:spMkLst>
            <pc:docMk/>
            <pc:sldMk cId="3563375897" sldId="258"/>
            <ac:spMk id="10" creationId="{00618AAD-DA28-A9FD-2B33-E0D301C0F318}"/>
          </ac:spMkLst>
        </pc:spChg>
        <pc:spChg chg="add del mod">
          <ac:chgData name="Dominique Geiger" userId="5548f239-3e64-4b4e-8ed0-697e33839033" providerId="ADAL" clId="{7AFC03CD-EE12-4827-AE61-05504F30357A}" dt="2022-06-23T20:51:31.940" v="2419" actId="478"/>
          <ac:spMkLst>
            <pc:docMk/>
            <pc:sldMk cId="3563375897" sldId="258"/>
            <ac:spMk id="13" creationId="{0F775F92-4FC2-3D41-2746-C130F1F9F98F}"/>
          </ac:spMkLst>
        </pc:spChg>
        <pc:picChg chg="add del mod">
          <ac:chgData name="Dominique Geiger" userId="5548f239-3e64-4b4e-8ed0-697e33839033" providerId="ADAL" clId="{7AFC03CD-EE12-4827-AE61-05504F30357A}" dt="2022-06-22T14:01:31.911" v="1517" actId="21"/>
          <ac:picMkLst>
            <pc:docMk/>
            <pc:sldMk cId="3563375897" sldId="258"/>
            <ac:picMk id="5" creationId="{2A052784-25CA-C994-E444-9E5274926AC2}"/>
          </ac:picMkLst>
        </pc:picChg>
        <pc:picChg chg="del">
          <ac:chgData name="Dominique Geiger" userId="5548f239-3e64-4b4e-8ed0-697e33839033" providerId="ADAL" clId="{7AFC03CD-EE12-4827-AE61-05504F30357A}" dt="2022-06-22T10:47:50.982" v="174" actId="478"/>
          <ac:picMkLst>
            <pc:docMk/>
            <pc:sldMk cId="3563375897" sldId="258"/>
            <ac:picMk id="7" creationId="{286C5037-47D0-4FEF-9E3F-3C85293B82A8}"/>
          </ac:picMkLst>
        </pc:picChg>
        <pc:picChg chg="add del mod">
          <ac:chgData name="Dominique Geiger" userId="5548f239-3e64-4b4e-8ed0-697e33839033" providerId="ADAL" clId="{7AFC03CD-EE12-4827-AE61-05504F30357A}" dt="2022-06-22T14:01:36.348" v="1521" actId="21"/>
          <ac:picMkLst>
            <pc:docMk/>
            <pc:sldMk cId="3563375897" sldId="258"/>
            <ac:picMk id="7" creationId="{745F828F-F292-5947-E75E-51EF2EE457A5}"/>
          </ac:picMkLst>
        </pc:picChg>
        <pc:picChg chg="add del mod">
          <ac:chgData name="Dominique Geiger" userId="5548f239-3e64-4b4e-8ed0-697e33839033" providerId="ADAL" clId="{7AFC03CD-EE12-4827-AE61-05504F30357A}" dt="2022-06-22T14:01:48.508" v="1526" actId="21"/>
          <ac:picMkLst>
            <pc:docMk/>
            <pc:sldMk cId="3563375897" sldId="258"/>
            <ac:picMk id="8" creationId="{924DAF5E-EDF3-3C5C-9258-95F931DF8A0E}"/>
          </ac:picMkLst>
        </pc:picChg>
        <pc:picChg chg="add mod ord">
          <ac:chgData name="Dominique Geiger" userId="5548f239-3e64-4b4e-8ed0-697e33839033" providerId="ADAL" clId="{7AFC03CD-EE12-4827-AE61-05504F30357A}" dt="2022-06-23T20:57:33.329" v="2565" actId="1076"/>
          <ac:picMkLst>
            <pc:docMk/>
            <pc:sldMk cId="3563375897" sldId="258"/>
            <ac:picMk id="9" creationId="{A7A299A9-430B-DC25-B626-810BF998177B}"/>
          </ac:picMkLst>
        </pc:picChg>
        <pc:picChg chg="add del mod">
          <ac:chgData name="Dominique Geiger" userId="5548f239-3e64-4b4e-8ed0-697e33839033" providerId="ADAL" clId="{7AFC03CD-EE12-4827-AE61-05504F30357A}" dt="2022-06-22T14:02:43.902" v="1547" actId="21"/>
          <ac:picMkLst>
            <pc:docMk/>
            <pc:sldMk cId="3563375897" sldId="258"/>
            <ac:picMk id="11" creationId="{A2434555-431A-2379-1CBE-0E6A573E2050}"/>
          </ac:picMkLst>
        </pc:picChg>
        <pc:picChg chg="add mod">
          <ac:chgData name="Dominique Geiger" userId="5548f239-3e64-4b4e-8ed0-697e33839033" providerId="ADAL" clId="{7AFC03CD-EE12-4827-AE61-05504F30357A}" dt="2022-06-23T20:57:35.327" v="2566" actId="14100"/>
          <ac:picMkLst>
            <pc:docMk/>
            <pc:sldMk cId="3563375897" sldId="258"/>
            <ac:picMk id="14" creationId="{52A1AABF-C539-93BE-6788-C97B3CF7DF97}"/>
          </ac:picMkLst>
        </pc:picChg>
      </pc:sldChg>
      <pc:sldChg chg="modSp mod modNotesTx">
        <pc:chgData name="Dominique Geiger" userId="5548f239-3e64-4b4e-8ed0-697e33839033" providerId="ADAL" clId="{7AFC03CD-EE12-4827-AE61-05504F30357A}" dt="2022-06-22T14:01:09.564" v="1516" actId="790"/>
        <pc:sldMkLst>
          <pc:docMk/>
          <pc:sldMk cId="3931281399" sldId="259"/>
        </pc:sldMkLst>
        <pc:spChg chg="mod">
          <ac:chgData name="Dominique Geiger" userId="5548f239-3e64-4b4e-8ed0-697e33839033" providerId="ADAL" clId="{7AFC03CD-EE12-4827-AE61-05504F30357A}" dt="2022-06-22T14:01:09.564" v="1516" actId="790"/>
          <ac:spMkLst>
            <pc:docMk/>
            <pc:sldMk cId="3931281399" sldId="259"/>
            <ac:spMk id="2" creationId="{00000000-0000-0000-0000-000000000000}"/>
          </ac:spMkLst>
        </pc:spChg>
        <pc:spChg chg="mod">
          <ac:chgData name="Dominique Geiger" userId="5548f239-3e64-4b4e-8ed0-697e33839033" providerId="ADAL" clId="{7AFC03CD-EE12-4827-AE61-05504F30357A}" dt="2022-06-22T10:47:41.948" v="172" actId="20577"/>
          <ac:spMkLst>
            <pc:docMk/>
            <pc:sldMk cId="3931281399" sldId="259"/>
            <ac:spMk id="3" creationId="{00000000-0000-0000-0000-000000000000}"/>
          </ac:spMkLst>
        </pc:spChg>
      </pc:sldChg>
      <pc:sldChg chg="addSp delSp modSp del mod modShow chgLayout modNotesTx">
        <pc:chgData name="Dominique Geiger" userId="5548f239-3e64-4b4e-8ed0-697e33839033" providerId="ADAL" clId="{7AFC03CD-EE12-4827-AE61-05504F30357A}" dt="2022-06-23T20:58:15.034" v="2572" actId="47"/>
        <pc:sldMkLst>
          <pc:docMk/>
          <pc:sldMk cId="875877110" sldId="260"/>
        </pc:sldMkLst>
        <pc:spChg chg="mod ord">
          <ac:chgData name="Dominique Geiger" userId="5548f239-3e64-4b4e-8ed0-697e33839033" providerId="ADAL" clId="{7AFC03CD-EE12-4827-AE61-05504F30357A}" dt="2022-06-22T13:39:46.371" v="853" actId="20577"/>
          <ac:spMkLst>
            <pc:docMk/>
            <pc:sldMk cId="875877110" sldId="260"/>
            <ac:spMk id="3" creationId="{00000000-0000-0000-0000-000000000000}"/>
          </ac:spMkLst>
        </pc:spChg>
        <pc:spChg chg="add del mod">
          <ac:chgData name="Dominique Geiger" userId="5548f239-3e64-4b4e-8ed0-697e33839033" providerId="ADAL" clId="{7AFC03CD-EE12-4827-AE61-05504F30357A}" dt="2022-06-22T10:44:49.972" v="138" actId="478"/>
          <ac:spMkLst>
            <pc:docMk/>
            <pc:sldMk cId="875877110" sldId="260"/>
            <ac:spMk id="4" creationId="{84B46CE3-AE3A-E8E0-820F-B63017B82A68}"/>
          </ac:spMkLst>
        </pc:spChg>
        <pc:spChg chg="add del mod ord">
          <ac:chgData name="Dominique Geiger" userId="5548f239-3e64-4b4e-8ed0-697e33839033" providerId="ADAL" clId="{7AFC03CD-EE12-4827-AE61-05504F30357A}" dt="2022-06-22T11:47:39.030" v="391"/>
          <ac:spMkLst>
            <pc:docMk/>
            <pc:sldMk cId="875877110" sldId="260"/>
            <ac:spMk id="5" creationId="{32660376-FA69-9C0B-C114-FC4AEE44E566}"/>
          </ac:spMkLst>
        </pc:spChg>
        <pc:spChg chg="add mod">
          <ac:chgData name="Dominique Geiger" userId="5548f239-3e64-4b4e-8ed0-697e33839033" providerId="ADAL" clId="{7AFC03CD-EE12-4827-AE61-05504F30357A}" dt="2022-06-23T20:58:05.907" v="2567" actId="21"/>
          <ac:spMkLst>
            <pc:docMk/>
            <pc:sldMk cId="875877110" sldId="260"/>
            <ac:spMk id="5" creationId="{57DBFC34-ECE0-7763-DB6D-773C995024B1}"/>
          </ac:spMkLst>
        </pc:spChg>
        <pc:spChg chg="del">
          <ac:chgData name="Dominique Geiger" userId="5548f239-3e64-4b4e-8ed0-697e33839033" providerId="ADAL" clId="{7AFC03CD-EE12-4827-AE61-05504F30357A}" dt="2022-06-22T10:44:47.278" v="137" actId="478"/>
          <ac:spMkLst>
            <pc:docMk/>
            <pc:sldMk cId="875877110" sldId="260"/>
            <ac:spMk id="19" creationId="{875C56FE-A57A-41C0-8044-40E193565A23}"/>
          </ac:spMkLst>
        </pc:spChg>
        <pc:spChg chg="del">
          <ac:chgData name="Dominique Geiger" userId="5548f239-3e64-4b4e-8ed0-697e33839033" providerId="ADAL" clId="{7AFC03CD-EE12-4827-AE61-05504F30357A}" dt="2022-06-22T10:44:51.148" v="139" actId="478"/>
          <ac:spMkLst>
            <pc:docMk/>
            <pc:sldMk cId="875877110" sldId="260"/>
            <ac:spMk id="20" creationId="{6F60753A-27BE-4885-9FDD-96BE13CA5DBA}"/>
          </ac:spMkLst>
        </pc:spChg>
        <pc:picChg chg="add del mod">
          <ac:chgData name="Dominique Geiger" userId="5548f239-3e64-4b4e-8ed0-697e33839033" providerId="ADAL" clId="{7AFC03CD-EE12-4827-AE61-05504F30357A}" dt="2022-06-23T20:58:05.907" v="2567" actId="21"/>
          <ac:picMkLst>
            <pc:docMk/>
            <pc:sldMk cId="875877110" sldId="260"/>
            <ac:picMk id="4" creationId="{2AE296F1-F828-269E-BCCA-45F18059EDE5}"/>
          </ac:picMkLst>
        </pc:picChg>
      </pc:sldChg>
      <pc:sldChg chg="del">
        <pc:chgData name="Dominique Geiger" userId="5548f239-3e64-4b4e-8ed0-697e33839033" providerId="ADAL" clId="{7AFC03CD-EE12-4827-AE61-05504F30357A}" dt="2022-06-22T10:28:38.983" v="75" actId="47"/>
        <pc:sldMkLst>
          <pc:docMk/>
          <pc:sldMk cId="1670725494" sldId="261"/>
        </pc:sldMkLst>
      </pc:sldChg>
      <pc:sldChg chg="del">
        <pc:chgData name="Dominique Geiger" userId="5548f239-3e64-4b4e-8ed0-697e33839033" providerId="ADAL" clId="{7AFC03CD-EE12-4827-AE61-05504F30357A}" dt="2022-06-22T10:28:40.364" v="76" actId="47"/>
        <pc:sldMkLst>
          <pc:docMk/>
          <pc:sldMk cId="681717653" sldId="262"/>
        </pc:sldMkLst>
      </pc:sldChg>
      <pc:sldChg chg="addSp delSp modSp del mod">
        <pc:chgData name="Dominique Geiger" userId="5548f239-3e64-4b4e-8ed0-697e33839033" providerId="ADAL" clId="{7AFC03CD-EE12-4827-AE61-05504F30357A}" dt="2022-06-22T10:45:54.402" v="168" actId="47"/>
        <pc:sldMkLst>
          <pc:docMk/>
          <pc:sldMk cId="247793152" sldId="264"/>
        </pc:sldMkLst>
        <pc:spChg chg="add mod">
          <ac:chgData name="Dominique Geiger" userId="5548f239-3e64-4b4e-8ed0-697e33839033" providerId="ADAL" clId="{7AFC03CD-EE12-4827-AE61-05504F30357A}" dt="2022-06-22T10:45:48.558" v="167" actId="478"/>
          <ac:spMkLst>
            <pc:docMk/>
            <pc:sldMk cId="247793152" sldId="264"/>
            <ac:spMk id="5" creationId="{AFA5DA4F-D8B5-49DF-51A0-FE2D36A14A04}"/>
          </ac:spMkLst>
        </pc:spChg>
        <pc:picChg chg="del">
          <ac:chgData name="Dominique Geiger" userId="5548f239-3e64-4b4e-8ed0-697e33839033" providerId="ADAL" clId="{7AFC03CD-EE12-4827-AE61-05504F30357A}" dt="2022-06-22T10:45:48.558" v="167" actId="478"/>
          <ac:picMkLst>
            <pc:docMk/>
            <pc:sldMk cId="247793152" sldId="264"/>
            <ac:picMk id="4" creationId="{947AF7CB-3FA1-4C51-BF43-537E07574361}"/>
          </ac:picMkLst>
        </pc:picChg>
      </pc:sldChg>
      <pc:sldChg chg="addSp delSp modSp mod">
        <pc:chgData name="Dominique Geiger" userId="5548f239-3e64-4b4e-8ed0-697e33839033" providerId="ADAL" clId="{7AFC03CD-EE12-4827-AE61-05504F30357A}" dt="2022-06-22T10:28:56.205" v="108" actId="20577"/>
        <pc:sldMkLst>
          <pc:docMk/>
          <pc:sldMk cId="935499331" sldId="265"/>
        </pc:sldMkLst>
        <pc:spChg chg="del">
          <ac:chgData name="Dominique Geiger" userId="5548f239-3e64-4b4e-8ed0-697e33839033" providerId="ADAL" clId="{7AFC03CD-EE12-4827-AE61-05504F30357A}" dt="2022-06-22T10:28:44.429" v="77" actId="478"/>
          <ac:spMkLst>
            <pc:docMk/>
            <pc:sldMk cId="935499331" sldId="265"/>
            <ac:spMk id="2" creationId="{00000000-0000-0000-0000-000000000000}"/>
          </ac:spMkLst>
        </pc:spChg>
        <pc:spChg chg="mod">
          <ac:chgData name="Dominique Geiger" userId="5548f239-3e64-4b4e-8ed0-697e33839033" providerId="ADAL" clId="{7AFC03CD-EE12-4827-AE61-05504F30357A}" dt="2022-06-22T10:28:56.205" v="108" actId="20577"/>
          <ac:spMkLst>
            <pc:docMk/>
            <pc:sldMk cId="935499331" sldId="265"/>
            <ac:spMk id="4" creationId="{082C8CF6-A068-45ED-B0B8-D1CD3183D340}"/>
          </ac:spMkLst>
        </pc:spChg>
        <pc:spChg chg="add del mod">
          <ac:chgData name="Dominique Geiger" userId="5548f239-3e64-4b4e-8ed0-697e33839033" providerId="ADAL" clId="{7AFC03CD-EE12-4827-AE61-05504F30357A}" dt="2022-06-22T10:28:46.054" v="78" actId="478"/>
          <ac:spMkLst>
            <pc:docMk/>
            <pc:sldMk cId="935499331" sldId="265"/>
            <ac:spMk id="5" creationId="{C9C7E26F-0956-9A0F-DCA8-CC12FCC1A506}"/>
          </ac:spMkLst>
        </pc:spChg>
        <pc:spChg chg="add mod">
          <ac:chgData name="Dominique Geiger" userId="5548f239-3e64-4b4e-8ed0-697e33839033" providerId="ADAL" clId="{7AFC03CD-EE12-4827-AE61-05504F30357A}" dt="2022-06-22T10:28:47.068" v="79"/>
          <ac:spMkLst>
            <pc:docMk/>
            <pc:sldMk cId="935499331" sldId="265"/>
            <ac:spMk id="6" creationId="{3FD0A31B-B479-331E-6A1F-1A708FF9566B}"/>
          </ac:spMkLst>
        </pc:spChg>
      </pc:sldChg>
      <pc:sldChg chg="del">
        <pc:chgData name="Dominique Geiger" userId="5548f239-3e64-4b4e-8ed0-697e33839033" providerId="ADAL" clId="{7AFC03CD-EE12-4827-AE61-05504F30357A}" dt="2022-06-22T10:28:38.983" v="75" actId="47"/>
        <pc:sldMkLst>
          <pc:docMk/>
          <pc:sldMk cId="3627560673" sldId="266"/>
        </pc:sldMkLst>
      </pc:sldChg>
      <pc:sldChg chg="addSp delSp modSp mod">
        <pc:chgData name="Dominique Geiger" userId="5548f239-3e64-4b4e-8ed0-697e33839033" providerId="ADAL" clId="{7AFC03CD-EE12-4827-AE61-05504F30357A}" dt="2022-06-22T14:10:38.976" v="2062" actId="20577"/>
        <pc:sldMkLst>
          <pc:docMk/>
          <pc:sldMk cId="1086709578" sldId="267"/>
        </pc:sldMkLst>
        <pc:spChg chg="mod">
          <ac:chgData name="Dominique Geiger" userId="5548f239-3e64-4b4e-8ed0-697e33839033" providerId="ADAL" clId="{7AFC03CD-EE12-4827-AE61-05504F30357A}" dt="2022-06-22T10:48:57.034" v="216" actId="6549"/>
          <ac:spMkLst>
            <pc:docMk/>
            <pc:sldMk cId="1086709578" sldId="267"/>
            <ac:spMk id="3" creationId="{00000000-0000-0000-0000-000000000000}"/>
          </ac:spMkLst>
        </pc:spChg>
        <pc:spChg chg="del mod">
          <ac:chgData name="Dominique Geiger" userId="5548f239-3e64-4b4e-8ed0-697e33839033" providerId="ADAL" clId="{7AFC03CD-EE12-4827-AE61-05504F30357A}" dt="2022-06-22T14:05:09.603" v="1659" actId="478"/>
          <ac:spMkLst>
            <pc:docMk/>
            <pc:sldMk cId="1086709578" sldId="267"/>
            <ac:spMk id="4" creationId="{82F121E0-654F-4BED-B50E-E26DAC37E3BF}"/>
          </ac:spMkLst>
        </pc:spChg>
        <pc:spChg chg="add mod">
          <ac:chgData name="Dominique Geiger" userId="5548f239-3e64-4b4e-8ed0-697e33839033" providerId="ADAL" clId="{7AFC03CD-EE12-4827-AE61-05504F30357A}" dt="2022-06-22T14:10:38.976" v="2062" actId="20577"/>
          <ac:spMkLst>
            <pc:docMk/>
            <pc:sldMk cId="1086709578" sldId="267"/>
            <ac:spMk id="5" creationId="{782A3B8D-DC94-1640-CADA-B25B1E5D22A4}"/>
          </ac:spMkLst>
        </pc:spChg>
      </pc:sldChg>
      <pc:sldChg chg="modSp mod">
        <pc:chgData name="Dominique Geiger" userId="5548f239-3e64-4b4e-8ed0-697e33839033" providerId="ADAL" clId="{7AFC03CD-EE12-4827-AE61-05504F30357A}" dt="2022-06-23T20:57:07.936" v="2562" actId="790"/>
        <pc:sldMkLst>
          <pc:docMk/>
          <pc:sldMk cId="260807760" sldId="268"/>
        </pc:sldMkLst>
        <pc:spChg chg="mod">
          <ac:chgData name="Dominique Geiger" userId="5548f239-3e64-4b4e-8ed0-697e33839033" providerId="ADAL" clId="{7AFC03CD-EE12-4827-AE61-05504F30357A}" dt="2022-06-23T20:57:07.936" v="2562" actId="790"/>
          <ac:spMkLst>
            <pc:docMk/>
            <pc:sldMk cId="260807760" sldId="268"/>
            <ac:spMk id="2" creationId="{A571D15F-7491-4B47-BE3C-2D394E0F1A37}"/>
          </ac:spMkLst>
        </pc:spChg>
        <pc:spChg chg="mod">
          <ac:chgData name="Dominique Geiger" userId="5548f239-3e64-4b4e-8ed0-697e33839033" providerId="ADAL" clId="{7AFC03CD-EE12-4827-AE61-05504F30357A}" dt="2022-06-22T10:27:03.957" v="26" actId="20577"/>
          <ac:spMkLst>
            <pc:docMk/>
            <pc:sldMk cId="260807760" sldId="268"/>
            <ac:spMk id="3" creationId="{D633B02A-15C4-4D7A-B1F2-808316AA41E2}"/>
          </ac:spMkLst>
        </pc:spChg>
      </pc:sldChg>
      <pc:sldChg chg="del">
        <pc:chgData name="Dominique Geiger" userId="5548f239-3e64-4b4e-8ed0-697e33839033" providerId="ADAL" clId="{7AFC03CD-EE12-4827-AE61-05504F30357A}" dt="2022-06-22T10:29:17.132" v="114" actId="47"/>
        <pc:sldMkLst>
          <pc:docMk/>
          <pc:sldMk cId="2042234632" sldId="269"/>
        </pc:sldMkLst>
      </pc:sldChg>
      <pc:sldChg chg="del">
        <pc:chgData name="Dominique Geiger" userId="5548f239-3e64-4b4e-8ed0-697e33839033" providerId="ADAL" clId="{7AFC03CD-EE12-4827-AE61-05504F30357A}" dt="2022-06-22T10:29:17.132" v="114" actId="47"/>
        <pc:sldMkLst>
          <pc:docMk/>
          <pc:sldMk cId="1096990837" sldId="270"/>
        </pc:sldMkLst>
      </pc:sldChg>
      <pc:sldChg chg="del">
        <pc:chgData name="Dominique Geiger" userId="5548f239-3e64-4b4e-8ed0-697e33839033" providerId="ADAL" clId="{7AFC03CD-EE12-4827-AE61-05504F30357A}" dt="2022-06-22T10:29:17.132" v="114" actId="47"/>
        <pc:sldMkLst>
          <pc:docMk/>
          <pc:sldMk cId="2849271146" sldId="271"/>
        </pc:sldMkLst>
      </pc:sldChg>
      <pc:sldChg chg="addSp delSp modSp del mod modClrScheme chgLayout">
        <pc:chgData name="Dominique Geiger" userId="5548f239-3e64-4b4e-8ed0-697e33839033" providerId="ADAL" clId="{7AFC03CD-EE12-4827-AE61-05504F30357A}" dt="2022-06-22T10:47:49.724" v="173" actId="47"/>
        <pc:sldMkLst>
          <pc:docMk/>
          <pc:sldMk cId="671324682" sldId="282"/>
        </pc:sldMkLst>
        <pc:spChg chg="mod ord">
          <ac:chgData name="Dominique Geiger" userId="5548f239-3e64-4b4e-8ed0-697e33839033" providerId="ADAL" clId="{7AFC03CD-EE12-4827-AE61-05504F30357A}" dt="2022-06-22T10:45:35.863" v="162" actId="700"/>
          <ac:spMkLst>
            <pc:docMk/>
            <pc:sldMk cId="671324682" sldId="282"/>
            <ac:spMk id="3" creationId="{5A59C81E-C90C-4758-B84D-B7BEBAE0EF06}"/>
          </ac:spMkLst>
        </pc:spChg>
        <pc:spChg chg="add del mod">
          <ac:chgData name="Dominique Geiger" userId="5548f239-3e64-4b4e-8ed0-697e33839033" providerId="ADAL" clId="{7AFC03CD-EE12-4827-AE61-05504F30357A}" dt="2022-06-22T10:45:31.261" v="157" actId="478"/>
          <ac:spMkLst>
            <pc:docMk/>
            <pc:sldMk cId="671324682" sldId="282"/>
            <ac:spMk id="4" creationId="{685FC03B-6BA7-576C-0E46-5EEBFD547256}"/>
          </ac:spMkLst>
        </pc:spChg>
        <pc:spChg chg="add del mod">
          <ac:chgData name="Dominique Geiger" userId="5548f239-3e64-4b4e-8ed0-697e33839033" providerId="ADAL" clId="{7AFC03CD-EE12-4827-AE61-05504F30357A}" dt="2022-06-22T10:45:31.785" v="158" actId="478"/>
          <ac:spMkLst>
            <pc:docMk/>
            <pc:sldMk cId="671324682" sldId="282"/>
            <ac:spMk id="6" creationId="{F5BC94A6-781E-379A-3E53-53FC6F87D1EC}"/>
          </ac:spMkLst>
        </pc:spChg>
        <pc:spChg chg="add mod ord">
          <ac:chgData name="Dominique Geiger" userId="5548f239-3e64-4b4e-8ed0-697e33839033" providerId="ADAL" clId="{7AFC03CD-EE12-4827-AE61-05504F30357A}" dt="2022-06-22T10:45:35.863" v="162" actId="700"/>
          <ac:spMkLst>
            <pc:docMk/>
            <pc:sldMk cId="671324682" sldId="282"/>
            <ac:spMk id="7" creationId="{92923CC7-E870-AA0D-9493-F9B9894D8C2B}"/>
          </ac:spMkLst>
        </pc:spChg>
        <pc:spChg chg="del">
          <ac:chgData name="Dominique Geiger" userId="5548f239-3e64-4b4e-8ed0-697e33839033" providerId="ADAL" clId="{7AFC03CD-EE12-4827-AE61-05504F30357A}" dt="2022-06-22T10:45:33.653" v="161" actId="478"/>
          <ac:spMkLst>
            <pc:docMk/>
            <pc:sldMk cId="671324682" sldId="282"/>
            <ac:spMk id="8" creationId="{34BD5AEC-CF53-42C4-B8CE-BB8D5F9E028D}"/>
          </ac:spMkLst>
        </pc:spChg>
        <pc:spChg chg="del mod">
          <ac:chgData name="Dominique Geiger" userId="5548f239-3e64-4b4e-8ed0-697e33839033" providerId="ADAL" clId="{7AFC03CD-EE12-4827-AE61-05504F30357A}" dt="2022-06-22T10:45:32.982" v="160" actId="478"/>
          <ac:spMkLst>
            <pc:docMk/>
            <pc:sldMk cId="671324682" sldId="282"/>
            <ac:spMk id="12" creationId="{D7EFBE06-99AB-4158-9ECA-219D66FD53F1}"/>
          </ac:spMkLst>
        </pc:spChg>
        <pc:picChg chg="del">
          <ac:chgData name="Dominique Geiger" userId="5548f239-3e64-4b4e-8ed0-697e33839033" providerId="ADAL" clId="{7AFC03CD-EE12-4827-AE61-05504F30357A}" dt="2022-06-22T10:45:29.014" v="155" actId="478"/>
          <ac:picMkLst>
            <pc:docMk/>
            <pc:sldMk cId="671324682" sldId="282"/>
            <ac:picMk id="10" creationId="{5375AEA2-4E05-4837-BBED-D782556FA9C9}"/>
          </ac:picMkLst>
        </pc:picChg>
        <pc:picChg chg="del">
          <ac:chgData name="Dominique Geiger" userId="5548f239-3e64-4b4e-8ed0-697e33839033" providerId="ADAL" clId="{7AFC03CD-EE12-4827-AE61-05504F30357A}" dt="2022-06-22T10:45:29.238" v="156" actId="478"/>
          <ac:picMkLst>
            <pc:docMk/>
            <pc:sldMk cId="671324682" sldId="282"/>
            <ac:picMk id="14" creationId="{EE1DBDE3-B122-4596-AA38-53F3C3E6B023}"/>
          </ac:picMkLst>
        </pc:picChg>
      </pc:sldChg>
      <pc:sldChg chg="addSp delSp modSp new mod modClrScheme chgLayout">
        <pc:chgData name="Dominique Geiger" userId="5548f239-3e64-4b4e-8ed0-697e33839033" providerId="ADAL" clId="{7AFC03CD-EE12-4827-AE61-05504F30357A}" dt="2022-06-22T20:20:04.287" v="2406" actId="20577"/>
        <pc:sldMkLst>
          <pc:docMk/>
          <pc:sldMk cId="1190063063" sldId="282"/>
        </pc:sldMkLst>
        <pc:spChg chg="del mod ord">
          <ac:chgData name="Dominique Geiger" userId="5548f239-3e64-4b4e-8ed0-697e33839033" providerId="ADAL" clId="{7AFC03CD-EE12-4827-AE61-05504F30357A}" dt="2022-06-22T13:32:58.568" v="578" actId="700"/>
          <ac:spMkLst>
            <pc:docMk/>
            <pc:sldMk cId="1190063063" sldId="282"/>
            <ac:spMk id="2" creationId="{34C253E1-6033-34C7-F5AA-D2F4C1218648}"/>
          </ac:spMkLst>
        </pc:spChg>
        <pc:spChg chg="mod ord">
          <ac:chgData name="Dominique Geiger" userId="5548f239-3e64-4b4e-8ed0-697e33839033" providerId="ADAL" clId="{7AFC03CD-EE12-4827-AE61-05504F30357A}" dt="2022-06-22T13:55:40.306" v="1442" actId="20577"/>
          <ac:spMkLst>
            <pc:docMk/>
            <pc:sldMk cId="1190063063" sldId="282"/>
            <ac:spMk id="3" creationId="{0EDB9177-5F93-953B-7561-69F6B1AD2889}"/>
          </ac:spMkLst>
        </pc:spChg>
        <pc:spChg chg="add del mod ord">
          <ac:chgData name="Dominique Geiger" userId="5548f239-3e64-4b4e-8ed0-697e33839033" providerId="ADAL" clId="{7AFC03CD-EE12-4827-AE61-05504F30357A}" dt="2022-06-22T13:33:12.597" v="583" actId="26606"/>
          <ac:spMkLst>
            <pc:docMk/>
            <pc:sldMk cId="1190063063" sldId="282"/>
            <ac:spMk id="4" creationId="{851A8237-1DE6-2494-ED85-9CFFD5135612}"/>
          </ac:spMkLst>
        </pc:spChg>
        <pc:spChg chg="add del mod ord">
          <ac:chgData name="Dominique Geiger" userId="5548f239-3e64-4b4e-8ed0-697e33839033" providerId="ADAL" clId="{7AFC03CD-EE12-4827-AE61-05504F30357A}" dt="2022-06-22T13:33:12.597" v="583" actId="26606"/>
          <ac:spMkLst>
            <pc:docMk/>
            <pc:sldMk cId="1190063063" sldId="282"/>
            <ac:spMk id="5" creationId="{AD760B3A-FE8E-9450-19AF-295CD565FCF6}"/>
          </ac:spMkLst>
        </pc:spChg>
        <pc:spChg chg="add del mod ord">
          <ac:chgData name="Dominique Geiger" userId="5548f239-3e64-4b4e-8ed0-697e33839033" providerId="ADAL" clId="{7AFC03CD-EE12-4827-AE61-05504F30357A}" dt="2022-06-22T13:36:11.252" v="662" actId="478"/>
          <ac:spMkLst>
            <pc:docMk/>
            <pc:sldMk cId="1190063063" sldId="282"/>
            <ac:spMk id="6" creationId="{E38EE23D-68CC-AC18-04C6-DBC2954F1890}"/>
          </ac:spMkLst>
        </pc:spChg>
        <pc:spChg chg="add del mod ord">
          <ac:chgData name="Dominique Geiger" userId="5548f239-3e64-4b4e-8ed0-697e33839033" providerId="ADAL" clId="{7AFC03CD-EE12-4827-AE61-05504F30357A}" dt="2022-06-22T13:34:41.643" v="649" actId="1032"/>
          <ac:spMkLst>
            <pc:docMk/>
            <pc:sldMk cId="1190063063" sldId="282"/>
            <ac:spMk id="8" creationId="{3659A476-534B-7120-E5E2-FA7F2731A90D}"/>
          </ac:spMkLst>
        </pc:spChg>
        <pc:spChg chg="add del mod ord">
          <ac:chgData name="Dominique Geiger" userId="5548f239-3e64-4b4e-8ed0-697e33839033" providerId="ADAL" clId="{7AFC03CD-EE12-4827-AE61-05504F30357A}" dt="2022-06-22T13:33:15.368" v="584" actId="700"/>
          <ac:spMkLst>
            <pc:docMk/>
            <pc:sldMk cId="1190063063" sldId="282"/>
            <ac:spMk id="10" creationId="{95F97A76-51EE-8F02-69B5-751FE835E40A}"/>
          </ac:spMkLst>
        </pc:spChg>
        <pc:spChg chg="add del mod ord">
          <ac:chgData name="Dominique Geiger" userId="5548f239-3e64-4b4e-8ed0-697e33839033" providerId="ADAL" clId="{7AFC03CD-EE12-4827-AE61-05504F30357A}" dt="2022-06-22T13:36:19.664" v="665" actId="700"/>
          <ac:spMkLst>
            <pc:docMk/>
            <pc:sldMk cId="1190063063" sldId="282"/>
            <ac:spMk id="13" creationId="{6A1347C4-501F-7BC1-9B60-7C46ED6E7365}"/>
          </ac:spMkLst>
        </pc:spChg>
        <pc:spChg chg="add del mod">
          <ac:chgData name="Dominique Geiger" userId="5548f239-3e64-4b4e-8ed0-697e33839033" providerId="ADAL" clId="{7AFC03CD-EE12-4827-AE61-05504F30357A}" dt="2022-06-22T13:36:14.244" v="664"/>
          <ac:spMkLst>
            <pc:docMk/>
            <pc:sldMk cId="1190063063" sldId="282"/>
            <ac:spMk id="15" creationId="{18AFDD0C-A0B2-F873-65A4-A6F88C099BEF}"/>
          </ac:spMkLst>
        </pc:spChg>
        <pc:spChg chg="add del mod">
          <ac:chgData name="Dominique Geiger" userId="5548f239-3e64-4b4e-8ed0-697e33839033" providerId="ADAL" clId="{7AFC03CD-EE12-4827-AE61-05504F30357A}" dt="2022-06-22T13:41:03.126" v="887" actId="1032"/>
          <ac:spMkLst>
            <pc:docMk/>
            <pc:sldMk cId="1190063063" sldId="282"/>
            <ac:spMk id="18" creationId="{4406CE2D-9B15-B1DD-5FCD-60A3BC1B670D}"/>
          </ac:spMkLst>
        </pc:spChg>
        <pc:graphicFrameChg chg="add del mod modGraphic">
          <ac:chgData name="Dominique Geiger" userId="5548f239-3e64-4b4e-8ed0-697e33839033" providerId="ADAL" clId="{7AFC03CD-EE12-4827-AE61-05504F30357A}" dt="2022-06-22T13:36:12.295" v="663" actId="478"/>
          <ac:graphicFrameMkLst>
            <pc:docMk/>
            <pc:sldMk cId="1190063063" sldId="282"/>
            <ac:graphicFrameMk id="11" creationId="{63B7E667-9FE4-B329-C41A-CEEF948C6977}"/>
          </ac:graphicFrameMkLst>
        </pc:graphicFrameChg>
        <pc:graphicFrameChg chg="add del mod ord">
          <ac:chgData name="Dominique Geiger" userId="5548f239-3e64-4b4e-8ed0-697e33839033" providerId="ADAL" clId="{7AFC03CD-EE12-4827-AE61-05504F30357A}" dt="2022-06-22T13:40:21.517" v="886" actId="478"/>
          <ac:graphicFrameMkLst>
            <pc:docMk/>
            <pc:sldMk cId="1190063063" sldId="282"/>
            <ac:graphicFrameMk id="16" creationId="{BDA521B9-89C8-C428-9D84-E607843F27E3}"/>
          </ac:graphicFrameMkLst>
        </pc:graphicFrameChg>
        <pc:graphicFrameChg chg="add mod modGraphic">
          <ac:chgData name="Dominique Geiger" userId="5548f239-3e64-4b4e-8ed0-697e33839033" providerId="ADAL" clId="{7AFC03CD-EE12-4827-AE61-05504F30357A}" dt="2022-06-22T20:20:04.287" v="2406" actId="20577"/>
          <ac:graphicFrameMkLst>
            <pc:docMk/>
            <pc:sldMk cId="1190063063" sldId="282"/>
            <ac:graphicFrameMk id="19" creationId="{7D3BC3B6-DE5F-E397-0CED-8C7023A4164C}"/>
          </ac:graphicFrameMkLst>
        </pc:graphicFrameChg>
        <pc:picChg chg="add del">
          <ac:chgData name="Dominique Geiger" userId="5548f239-3e64-4b4e-8ed0-697e33839033" providerId="ADAL" clId="{7AFC03CD-EE12-4827-AE61-05504F30357A}" dt="2022-06-22T13:33:07.847" v="580" actId="26606"/>
          <ac:picMkLst>
            <pc:docMk/>
            <pc:sldMk cId="1190063063" sldId="282"/>
            <ac:picMk id="7" creationId="{E4BA0510-1AAE-979F-F1E6-5C46E238F614}"/>
          </ac:picMkLst>
        </pc:picChg>
        <pc:picChg chg="add del">
          <ac:chgData name="Dominique Geiger" userId="5548f239-3e64-4b4e-8ed0-697e33839033" providerId="ADAL" clId="{7AFC03CD-EE12-4827-AE61-05504F30357A}" dt="2022-06-22T13:33:12.595" v="582" actId="26606"/>
          <ac:picMkLst>
            <pc:docMk/>
            <pc:sldMk cId="1190063063" sldId="282"/>
            <ac:picMk id="9" creationId="{D00E0C92-E6D5-C12B-DC6C-E57F9799CEA1}"/>
          </ac:picMkLst>
        </pc:picChg>
      </pc:sldChg>
      <pc:sldChg chg="addSp delSp modSp new mod modClrScheme chgLayout">
        <pc:chgData name="Dominique Geiger" userId="5548f239-3e64-4b4e-8ed0-697e33839033" providerId="ADAL" clId="{7AFC03CD-EE12-4827-AE61-05504F30357A}" dt="2022-06-22T14:22:57.044" v="2111" actId="12788"/>
        <pc:sldMkLst>
          <pc:docMk/>
          <pc:sldMk cId="2274522546" sldId="283"/>
        </pc:sldMkLst>
        <pc:spChg chg="del">
          <ac:chgData name="Dominique Geiger" userId="5548f239-3e64-4b4e-8ed0-697e33839033" providerId="ADAL" clId="{7AFC03CD-EE12-4827-AE61-05504F30357A}" dt="2022-06-22T13:35:50.008" v="660" actId="1032"/>
          <ac:spMkLst>
            <pc:docMk/>
            <pc:sldMk cId="2274522546" sldId="283"/>
            <ac:spMk id="2" creationId="{1534D2ED-A7DF-290C-AA95-0D9B6632663D}"/>
          </ac:spMkLst>
        </pc:spChg>
        <pc:spChg chg="mod ord">
          <ac:chgData name="Dominique Geiger" userId="5548f239-3e64-4b4e-8ed0-697e33839033" providerId="ADAL" clId="{7AFC03CD-EE12-4827-AE61-05504F30357A}" dt="2022-06-22T14:17:20.728" v="2068" actId="26606"/>
          <ac:spMkLst>
            <pc:docMk/>
            <pc:sldMk cId="2274522546" sldId="283"/>
            <ac:spMk id="3" creationId="{B1C88519-3194-5C9E-F591-4F7FE0E71499}"/>
          </ac:spMkLst>
        </pc:spChg>
        <pc:spChg chg="add del mod">
          <ac:chgData name="Dominique Geiger" userId="5548f239-3e64-4b4e-8ed0-697e33839033" providerId="ADAL" clId="{7AFC03CD-EE12-4827-AE61-05504F30357A}" dt="2022-06-22T14:17:16.212" v="2063"/>
          <ac:spMkLst>
            <pc:docMk/>
            <pc:sldMk cId="2274522546" sldId="283"/>
            <ac:spMk id="6" creationId="{84A6F17A-024F-43BC-3ED8-0B95CC750778}"/>
          </ac:spMkLst>
        </pc:spChg>
        <pc:spChg chg="add mod">
          <ac:chgData name="Dominique Geiger" userId="5548f239-3e64-4b4e-8ed0-697e33839033" providerId="ADAL" clId="{7AFC03CD-EE12-4827-AE61-05504F30357A}" dt="2022-06-22T14:22:50.552" v="2110" actId="1076"/>
          <ac:spMkLst>
            <pc:docMk/>
            <pc:sldMk cId="2274522546" sldId="283"/>
            <ac:spMk id="11" creationId="{3C48A560-D5EF-FE34-2B6C-4F1280BA1D68}"/>
          </ac:spMkLst>
        </pc:spChg>
        <pc:spChg chg="add del mod">
          <ac:chgData name="Dominique Geiger" userId="5548f239-3e64-4b4e-8ed0-697e33839033" providerId="ADAL" clId="{7AFC03CD-EE12-4827-AE61-05504F30357A}" dt="2022-06-22T14:21:26.488" v="2100" actId="478"/>
          <ac:spMkLst>
            <pc:docMk/>
            <pc:sldMk cId="2274522546" sldId="283"/>
            <ac:spMk id="12" creationId="{24916E0E-0A8C-5C17-EB05-4BD0A9D004AF}"/>
          </ac:spMkLst>
        </pc:spChg>
        <pc:spChg chg="add del mod">
          <ac:chgData name="Dominique Geiger" userId="5548f239-3e64-4b4e-8ed0-697e33839033" providerId="ADAL" clId="{7AFC03CD-EE12-4827-AE61-05504F30357A}" dt="2022-06-22T14:17:20.726" v="2067" actId="26606"/>
          <ac:spMkLst>
            <pc:docMk/>
            <pc:sldMk cId="2274522546" sldId="283"/>
            <ac:spMk id="13" creationId="{37915F40-C5C9-8896-A074-32777C8DC85C}"/>
          </ac:spMkLst>
        </pc:spChg>
        <pc:spChg chg="add del mod">
          <ac:chgData name="Dominique Geiger" userId="5548f239-3e64-4b4e-8ed0-697e33839033" providerId="ADAL" clId="{7AFC03CD-EE12-4827-AE61-05504F30357A}" dt="2022-06-22T14:21:05.257" v="2094" actId="478"/>
          <ac:spMkLst>
            <pc:docMk/>
            <pc:sldMk cId="2274522546" sldId="283"/>
            <ac:spMk id="14" creationId="{82E88A3F-C7CA-9556-8A4A-4DF27E2FB316}"/>
          </ac:spMkLst>
        </pc:spChg>
        <pc:spChg chg="add mod">
          <ac:chgData name="Dominique Geiger" userId="5548f239-3e64-4b4e-8ed0-697e33839033" providerId="ADAL" clId="{7AFC03CD-EE12-4827-AE61-05504F30357A}" dt="2022-06-22T14:22:50.552" v="2110" actId="1076"/>
          <ac:spMkLst>
            <pc:docMk/>
            <pc:sldMk cId="2274522546" sldId="283"/>
            <ac:spMk id="15" creationId="{67B37D60-0ED1-4D36-6AC2-9A8882532D41}"/>
          </ac:spMkLst>
        </pc:spChg>
        <pc:graphicFrameChg chg="add del modGraphic">
          <ac:chgData name="Dominique Geiger" userId="5548f239-3e64-4b4e-8ed0-697e33839033" providerId="ADAL" clId="{7AFC03CD-EE12-4827-AE61-05504F30357A}" dt="2022-06-22T13:36:08.654" v="661" actId="21"/>
          <ac:graphicFrameMkLst>
            <pc:docMk/>
            <pc:sldMk cId="2274522546" sldId="283"/>
            <ac:graphicFrameMk id="4" creationId="{A127A1F5-2EDF-583E-5D9F-6DC821422459}"/>
          </ac:graphicFrameMkLst>
        </pc:graphicFrameChg>
        <pc:picChg chg="add mod">
          <ac:chgData name="Dominique Geiger" userId="5548f239-3e64-4b4e-8ed0-697e33839033" providerId="ADAL" clId="{7AFC03CD-EE12-4827-AE61-05504F30357A}" dt="2022-06-22T14:22:57.044" v="2111" actId="12788"/>
          <ac:picMkLst>
            <pc:docMk/>
            <pc:sldMk cId="2274522546" sldId="283"/>
            <ac:picMk id="8" creationId="{5E93815A-10AE-E9B6-26A2-35992FCD9BBA}"/>
          </ac:picMkLst>
        </pc:picChg>
        <pc:picChg chg="add mod">
          <ac:chgData name="Dominique Geiger" userId="5548f239-3e64-4b4e-8ed0-697e33839033" providerId="ADAL" clId="{7AFC03CD-EE12-4827-AE61-05504F30357A}" dt="2022-06-22T14:19:09.726" v="2079" actId="1076"/>
          <ac:picMkLst>
            <pc:docMk/>
            <pc:sldMk cId="2274522546" sldId="283"/>
            <ac:picMk id="10" creationId="{F1E22D55-28AD-86EC-84D7-0F6E25305DD6}"/>
          </ac:picMkLst>
        </pc:picChg>
      </pc:sldChg>
      <pc:sldChg chg="del">
        <pc:chgData name="Dominique Geiger" userId="5548f239-3e64-4b4e-8ed0-697e33839033" providerId="ADAL" clId="{7AFC03CD-EE12-4827-AE61-05504F30357A}" dt="2022-06-22T10:29:11.499" v="111" actId="47"/>
        <pc:sldMkLst>
          <pc:docMk/>
          <pc:sldMk cId="2517005056" sldId="283"/>
        </pc:sldMkLst>
      </pc:sldChg>
      <pc:sldChg chg="del">
        <pc:chgData name="Dominique Geiger" userId="5548f239-3e64-4b4e-8ed0-697e33839033" providerId="ADAL" clId="{7AFC03CD-EE12-4827-AE61-05504F30357A}" dt="2022-06-22T10:29:09.659" v="110" actId="47"/>
        <pc:sldMkLst>
          <pc:docMk/>
          <pc:sldMk cId="1631067487" sldId="284"/>
        </pc:sldMkLst>
      </pc:sldChg>
      <pc:sldChg chg="modSp add del mod">
        <pc:chgData name="Dominique Geiger" userId="5548f239-3e64-4b4e-8ed0-697e33839033" providerId="ADAL" clId="{7AFC03CD-EE12-4827-AE61-05504F30357A}" dt="2022-06-22T13:40:19.488" v="885" actId="47"/>
        <pc:sldMkLst>
          <pc:docMk/>
          <pc:sldMk cId="2598599573" sldId="284"/>
        </pc:sldMkLst>
        <pc:spChg chg="mod">
          <ac:chgData name="Dominique Geiger" userId="5548f239-3e64-4b4e-8ed0-697e33839033" providerId="ADAL" clId="{7AFC03CD-EE12-4827-AE61-05504F30357A}" dt="2022-06-22T13:38:56.959" v="786"/>
          <ac:spMkLst>
            <pc:docMk/>
            <pc:sldMk cId="2598599573" sldId="284"/>
            <ac:spMk id="3" creationId="{0EDB9177-5F93-953B-7561-69F6B1AD2889}"/>
          </ac:spMkLst>
        </pc:spChg>
      </pc:sldChg>
      <pc:sldChg chg="del">
        <pc:chgData name="Dominique Geiger" userId="5548f239-3e64-4b4e-8ed0-697e33839033" providerId="ADAL" clId="{7AFC03CD-EE12-4827-AE61-05504F30357A}" dt="2022-06-22T10:29:09.659" v="110" actId="47"/>
        <pc:sldMkLst>
          <pc:docMk/>
          <pc:sldMk cId="1043018027" sldId="285"/>
        </pc:sldMkLst>
      </pc:sldChg>
      <pc:sldChg chg="modSp add mod ord">
        <pc:chgData name="Dominique Geiger" userId="5548f239-3e64-4b4e-8ed0-697e33839033" providerId="ADAL" clId="{7AFC03CD-EE12-4827-AE61-05504F30357A}" dt="2022-06-22T13:56:27.314" v="1473" actId="20577"/>
        <pc:sldMkLst>
          <pc:docMk/>
          <pc:sldMk cId="3529366191" sldId="285"/>
        </pc:sldMkLst>
        <pc:spChg chg="mod">
          <ac:chgData name="Dominique Geiger" userId="5548f239-3e64-4b4e-8ed0-697e33839033" providerId="ADAL" clId="{7AFC03CD-EE12-4827-AE61-05504F30357A}" dt="2022-06-22T13:40:09.730" v="884" actId="20577"/>
          <ac:spMkLst>
            <pc:docMk/>
            <pc:sldMk cId="3529366191" sldId="285"/>
            <ac:spMk id="3" creationId="{0EDB9177-5F93-953B-7561-69F6B1AD2889}"/>
          </ac:spMkLst>
        </pc:spChg>
        <pc:graphicFrameChg chg="mod">
          <ac:chgData name="Dominique Geiger" userId="5548f239-3e64-4b4e-8ed0-697e33839033" providerId="ADAL" clId="{7AFC03CD-EE12-4827-AE61-05504F30357A}" dt="2022-06-22T13:56:27.314" v="1473" actId="20577"/>
          <ac:graphicFrameMkLst>
            <pc:docMk/>
            <pc:sldMk cId="3529366191" sldId="285"/>
            <ac:graphicFrameMk id="16" creationId="{BDA521B9-89C8-C428-9D84-E607843F27E3}"/>
          </ac:graphicFrameMkLst>
        </pc:graphicFrameChg>
      </pc:sldChg>
      <pc:sldChg chg="del">
        <pc:chgData name="Dominique Geiger" userId="5548f239-3e64-4b4e-8ed0-697e33839033" providerId="ADAL" clId="{7AFC03CD-EE12-4827-AE61-05504F30357A}" dt="2022-06-22T10:29:09.659" v="110" actId="47"/>
        <pc:sldMkLst>
          <pc:docMk/>
          <pc:sldMk cId="1241299701" sldId="286"/>
        </pc:sldMkLst>
      </pc:sldChg>
      <pc:sldChg chg="addSp delSp modSp new mod">
        <pc:chgData name="Dominique Geiger" userId="5548f239-3e64-4b4e-8ed0-697e33839033" providerId="ADAL" clId="{7AFC03CD-EE12-4827-AE61-05504F30357A}" dt="2022-06-22T13:56:56.517" v="1483"/>
        <pc:sldMkLst>
          <pc:docMk/>
          <pc:sldMk cId="3502444541" sldId="286"/>
        </pc:sldMkLst>
        <pc:spChg chg="del">
          <ac:chgData name="Dominique Geiger" userId="5548f239-3e64-4b4e-8ed0-697e33839033" providerId="ADAL" clId="{7AFC03CD-EE12-4827-AE61-05504F30357A}" dt="2022-06-22T13:52:01.457" v="1208" actId="1032"/>
          <ac:spMkLst>
            <pc:docMk/>
            <pc:sldMk cId="3502444541" sldId="286"/>
            <ac:spMk id="2" creationId="{60B62A1E-05F3-2BAD-4434-22D85DC2BD1E}"/>
          </ac:spMkLst>
        </pc:spChg>
        <pc:spChg chg="mod">
          <ac:chgData name="Dominique Geiger" userId="5548f239-3e64-4b4e-8ed0-697e33839033" providerId="ADAL" clId="{7AFC03CD-EE12-4827-AE61-05504F30357A}" dt="2022-06-22T13:55:51.993" v="1471" actId="20577"/>
          <ac:spMkLst>
            <pc:docMk/>
            <pc:sldMk cId="3502444541" sldId="286"/>
            <ac:spMk id="3" creationId="{7F89F2C4-1335-BC3E-DFB3-FCCB3CA6FE2C}"/>
          </ac:spMkLst>
        </pc:spChg>
        <pc:graphicFrameChg chg="add mod modGraphic">
          <ac:chgData name="Dominique Geiger" userId="5548f239-3e64-4b4e-8ed0-697e33839033" providerId="ADAL" clId="{7AFC03CD-EE12-4827-AE61-05504F30357A}" dt="2022-06-22T13:56:56.517" v="1483"/>
          <ac:graphicFrameMkLst>
            <pc:docMk/>
            <pc:sldMk cId="3502444541" sldId="286"/>
            <ac:graphicFrameMk id="4" creationId="{85DB5F8F-FCC3-F785-BFDD-1009DB4E4F86}"/>
          </ac:graphicFrameMkLst>
        </pc:graphicFrameChg>
      </pc:sldChg>
      <pc:sldChg chg="addSp delSp modSp add mod">
        <pc:chgData name="Dominique Geiger" userId="5548f239-3e64-4b4e-8ed0-697e33839033" providerId="ADAL" clId="{7AFC03CD-EE12-4827-AE61-05504F30357A}" dt="2022-06-23T20:52:08.871" v="2421" actId="22"/>
        <pc:sldMkLst>
          <pc:docMk/>
          <pc:sldMk cId="384897984" sldId="287"/>
        </pc:sldMkLst>
        <pc:spChg chg="mod">
          <ac:chgData name="Dominique Geiger" userId="5548f239-3e64-4b4e-8ed0-697e33839033" providerId="ADAL" clId="{7AFC03CD-EE12-4827-AE61-05504F30357A}" dt="2022-06-22T14:08:41.856" v="1968" actId="20577"/>
          <ac:spMkLst>
            <pc:docMk/>
            <pc:sldMk cId="384897984" sldId="287"/>
            <ac:spMk id="3" creationId="{B1C88519-3194-5C9E-F591-4F7FE0E71499}"/>
          </ac:spMkLst>
        </pc:spChg>
        <pc:spChg chg="del">
          <ac:chgData name="Dominique Geiger" userId="5548f239-3e64-4b4e-8ed0-697e33839033" providerId="ADAL" clId="{7AFC03CD-EE12-4827-AE61-05504F30357A}" dt="2022-06-23T20:52:08.871" v="2421" actId="22"/>
          <ac:spMkLst>
            <pc:docMk/>
            <pc:sldMk cId="384897984" sldId="287"/>
            <ac:spMk id="6" creationId="{84A6F17A-024F-43BC-3ED8-0B95CC750778}"/>
          </ac:spMkLst>
        </pc:spChg>
        <pc:picChg chg="add mod ord">
          <ac:chgData name="Dominique Geiger" userId="5548f239-3e64-4b4e-8ed0-697e33839033" providerId="ADAL" clId="{7AFC03CD-EE12-4827-AE61-05504F30357A}" dt="2022-06-23T20:52:08.871" v="2421" actId="22"/>
          <ac:picMkLst>
            <pc:docMk/>
            <pc:sldMk cId="384897984" sldId="287"/>
            <ac:picMk id="4" creationId="{865F8054-2D50-C3C3-5E08-ADFEDAD46E15}"/>
          </ac:picMkLst>
        </pc:picChg>
      </pc:sldChg>
      <pc:sldChg chg="del">
        <pc:chgData name="Dominique Geiger" userId="5548f239-3e64-4b4e-8ed0-697e33839033" providerId="ADAL" clId="{7AFC03CD-EE12-4827-AE61-05504F30357A}" dt="2022-06-22T10:29:13.796" v="112" actId="47"/>
        <pc:sldMkLst>
          <pc:docMk/>
          <pc:sldMk cId="901065611" sldId="287"/>
        </pc:sldMkLst>
      </pc:sldChg>
      <pc:sldChg chg="addSp delSp modSp add mod modAnim">
        <pc:chgData name="Dominique Geiger" userId="5548f239-3e64-4b4e-8ed0-697e33839033" providerId="ADAL" clId="{7AFC03CD-EE12-4827-AE61-05504F30357A}" dt="2022-06-22T20:12:57.036" v="2112"/>
        <pc:sldMkLst>
          <pc:docMk/>
          <pc:sldMk cId="2434141388" sldId="288"/>
        </pc:sldMkLst>
        <pc:spChg chg="mod">
          <ac:chgData name="Dominique Geiger" userId="5548f239-3e64-4b4e-8ed0-697e33839033" providerId="ADAL" clId="{7AFC03CD-EE12-4827-AE61-05504F30357A}" dt="2022-06-22T14:08:56.281" v="2005" actId="20577"/>
          <ac:spMkLst>
            <pc:docMk/>
            <pc:sldMk cId="2434141388" sldId="288"/>
            <ac:spMk id="3" creationId="{B1C88519-3194-5C9E-F591-4F7FE0E71499}"/>
          </ac:spMkLst>
        </pc:spChg>
        <pc:spChg chg="del">
          <ac:chgData name="Dominique Geiger" userId="5548f239-3e64-4b4e-8ed0-697e33839033" providerId="ADAL" clId="{7AFC03CD-EE12-4827-AE61-05504F30357A}" dt="2022-06-22T20:12:57.036" v="2112"/>
          <ac:spMkLst>
            <pc:docMk/>
            <pc:sldMk cId="2434141388" sldId="288"/>
            <ac:spMk id="6" creationId="{84A6F17A-024F-43BC-3ED8-0B95CC750778}"/>
          </ac:spMkLst>
        </pc:spChg>
        <pc:picChg chg="add mod">
          <ac:chgData name="Dominique Geiger" userId="5548f239-3e64-4b4e-8ed0-697e33839033" providerId="ADAL" clId="{7AFC03CD-EE12-4827-AE61-05504F30357A}" dt="2022-06-22T20:12:57.036" v="2112"/>
          <ac:picMkLst>
            <pc:docMk/>
            <pc:sldMk cId="2434141388" sldId="288"/>
            <ac:picMk id="2" creationId="{0A6C3100-6CF0-417F-DAC9-B56B043503E1}"/>
          </ac:picMkLst>
        </pc:picChg>
      </pc:sldChg>
      <pc:sldChg chg="del">
        <pc:chgData name="Dominique Geiger" userId="5548f239-3e64-4b4e-8ed0-697e33839033" providerId="ADAL" clId="{7AFC03CD-EE12-4827-AE61-05504F30357A}" dt="2022-06-22T10:29:07.260" v="109" actId="47"/>
        <pc:sldMkLst>
          <pc:docMk/>
          <pc:sldMk cId="3507363606" sldId="288"/>
        </pc:sldMkLst>
      </pc:sldChg>
      <pc:sldChg chg="del">
        <pc:chgData name="Dominique Geiger" userId="5548f239-3e64-4b4e-8ed0-697e33839033" providerId="ADAL" clId="{7AFC03CD-EE12-4827-AE61-05504F30357A}" dt="2022-06-22T10:29:13.796" v="112" actId="47"/>
        <pc:sldMkLst>
          <pc:docMk/>
          <pc:sldMk cId="298173756" sldId="289"/>
        </pc:sldMkLst>
      </pc:sldChg>
      <pc:sldChg chg="addSp delSp modSp add mod">
        <pc:chgData name="Dominique Geiger" userId="5548f239-3e64-4b4e-8ed0-697e33839033" providerId="ADAL" clId="{7AFC03CD-EE12-4827-AE61-05504F30357A}" dt="2022-06-23T20:58:11.703" v="2571" actId="1076"/>
        <pc:sldMkLst>
          <pc:docMk/>
          <pc:sldMk cId="1086575839" sldId="289"/>
        </pc:sldMkLst>
        <pc:spChg chg="add del mod">
          <ac:chgData name="Dominique Geiger" userId="5548f239-3e64-4b4e-8ed0-697e33839033" providerId="ADAL" clId="{7AFC03CD-EE12-4827-AE61-05504F30357A}" dt="2022-06-23T20:53:12.840" v="2425" actId="1032"/>
          <ac:spMkLst>
            <pc:docMk/>
            <pc:sldMk cId="1086575839" sldId="289"/>
            <ac:spMk id="5" creationId="{F88A265C-74AE-EE29-BA72-1298F6E74ED7}"/>
          </ac:spMkLst>
        </pc:spChg>
        <pc:graphicFrameChg chg="add mod modGraphic">
          <ac:chgData name="Dominique Geiger" userId="5548f239-3e64-4b4e-8ed0-697e33839033" providerId="ADAL" clId="{7AFC03CD-EE12-4827-AE61-05504F30357A}" dt="2022-06-23T20:56:20.398" v="2538"/>
          <ac:graphicFrameMkLst>
            <pc:docMk/>
            <pc:sldMk cId="1086575839" sldId="289"/>
            <ac:graphicFrameMk id="6" creationId="{1C4B772B-A213-9F08-48B2-8C4D3B223D82}"/>
          </ac:graphicFrameMkLst>
        </pc:graphicFrameChg>
        <pc:picChg chg="del mod">
          <ac:chgData name="Dominique Geiger" userId="5548f239-3e64-4b4e-8ed0-697e33839033" providerId="ADAL" clId="{7AFC03CD-EE12-4827-AE61-05504F30357A}" dt="2022-06-23T20:52:44.041" v="2424" actId="478"/>
          <ac:picMkLst>
            <pc:docMk/>
            <pc:sldMk cId="1086575839" sldId="289"/>
            <ac:picMk id="4" creationId="{2AE296F1-F828-269E-BCCA-45F18059EDE5}"/>
          </ac:picMkLst>
        </pc:picChg>
        <pc:picChg chg="add mod">
          <ac:chgData name="Dominique Geiger" userId="5548f239-3e64-4b4e-8ed0-697e33839033" providerId="ADAL" clId="{7AFC03CD-EE12-4827-AE61-05504F30357A}" dt="2022-06-23T20:58:11.703" v="2571" actId="1076"/>
          <ac:picMkLst>
            <pc:docMk/>
            <pc:sldMk cId="1086575839" sldId="289"/>
            <ac:picMk id="7" creationId="{0D17A56A-A98B-B0FA-C5B8-0B06C0AC32BF}"/>
          </ac:picMkLst>
        </pc:picChg>
      </pc:sldChg>
      <pc:sldChg chg="del">
        <pc:chgData name="Dominique Geiger" userId="5548f239-3e64-4b4e-8ed0-697e33839033" providerId="ADAL" clId="{7AFC03CD-EE12-4827-AE61-05504F30357A}" dt="2022-06-22T10:29:11.499" v="111" actId="47"/>
        <pc:sldMkLst>
          <pc:docMk/>
          <pc:sldMk cId="3226964807" sldId="290"/>
        </pc:sldMkLst>
      </pc:sldChg>
      <pc:sldChg chg="del">
        <pc:chgData name="Dominique Geiger" userId="5548f239-3e64-4b4e-8ed0-697e33839033" providerId="ADAL" clId="{7AFC03CD-EE12-4827-AE61-05504F30357A}" dt="2022-06-22T10:29:15.779" v="113" actId="47"/>
        <pc:sldMkLst>
          <pc:docMk/>
          <pc:sldMk cId="143233833" sldId="291"/>
        </pc:sldMkLst>
      </pc:sldChg>
      <pc:sldChg chg="del">
        <pc:chgData name="Dominique Geiger" userId="5548f239-3e64-4b4e-8ed0-697e33839033" providerId="ADAL" clId="{7AFC03CD-EE12-4827-AE61-05504F30357A}" dt="2022-06-22T10:29:15.779" v="113" actId="47"/>
        <pc:sldMkLst>
          <pc:docMk/>
          <pc:sldMk cId="4380263" sldId="292"/>
        </pc:sldMkLst>
      </pc:sldChg>
      <pc:sldChg chg="del">
        <pc:chgData name="Dominique Geiger" userId="5548f239-3e64-4b4e-8ed0-697e33839033" providerId="ADAL" clId="{7AFC03CD-EE12-4827-AE61-05504F30357A}" dt="2022-06-22T10:29:15.779" v="113" actId="47"/>
        <pc:sldMkLst>
          <pc:docMk/>
          <pc:sldMk cId="4096253246" sldId="293"/>
        </pc:sldMkLst>
      </pc:sldChg>
      <pc:sldChg chg="del">
        <pc:chgData name="Dominique Geiger" userId="5548f239-3e64-4b4e-8ed0-697e33839033" providerId="ADAL" clId="{7AFC03CD-EE12-4827-AE61-05504F30357A}" dt="2022-06-22T10:29:15.779" v="113" actId="47"/>
        <pc:sldMkLst>
          <pc:docMk/>
          <pc:sldMk cId="1539582849" sldId="294"/>
        </pc:sldMkLst>
      </pc:sldChg>
      <pc:sldMasterChg chg="modSp mod modSldLayout">
        <pc:chgData name="Dominique Geiger" userId="5548f239-3e64-4b4e-8ed0-697e33839033" providerId="ADAL" clId="{7AFC03CD-EE12-4827-AE61-05504F30357A}" dt="2022-06-22T10:48:30.341" v="186" actId="255"/>
        <pc:sldMasterMkLst>
          <pc:docMk/>
          <pc:sldMasterMk cId="1895224440" sldId="2147483648"/>
        </pc:sldMasterMkLst>
        <pc:spChg chg="mod">
          <ac:chgData name="Dominique Geiger" userId="5548f239-3e64-4b4e-8ed0-697e33839033" providerId="ADAL" clId="{7AFC03CD-EE12-4827-AE61-05504F30357A}" dt="2022-06-22T10:27:37.838" v="42" actId="20577"/>
          <ac:spMkLst>
            <pc:docMk/>
            <pc:sldMasterMk cId="1895224440" sldId="2147483648"/>
            <ac:spMk id="12" creationId="{00000000-0000-0000-0000-000000000000}"/>
          </ac:spMkLst>
        </pc:spChg>
        <pc:sldLayoutChg chg="modSp mod">
          <pc:chgData name="Dominique Geiger" userId="5548f239-3e64-4b4e-8ed0-697e33839033" providerId="ADAL" clId="{7AFC03CD-EE12-4827-AE61-05504F30357A}" dt="2022-06-22T10:48:14.772" v="179" actId="403"/>
          <pc:sldLayoutMkLst>
            <pc:docMk/>
            <pc:sldMasterMk cId="1895224440" sldId="2147483648"/>
            <pc:sldLayoutMk cId="1157231779" sldId="2147483659"/>
          </pc:sldLayoutMkLst>
          <pc:spChg chg="mod">
            <ac:chgData name="Dominique Geiger" userId="5548f239-3e64-4b4e-8ed0-697e33839033" providerId="ADAL" clId="{7AFC03CD-EE12-4827-AE61-05504F30357A}" dt="2022-06-22T10:48:14.772" v="179" actId="403"/>
            <ac:spMkLst>
              <pc:docMk/>
              <pc:sldMasterMk cId="1895224440" sldId="2147483648"/>
              <pc:sldLayoutMk cId="1157231779" sldId="2147483659"/>
              <ac:spMk id="3" creationId="{00000000-0000-0000-0000-000000000000}"/>
            </ac:spMkLst>
          </pc:spChg>
          <pc:spChg chg="mod">
            <ac:chgData name="Dominique Geiger" userId="5548f239-3e64-4b4e-8ed0-697e33839033" providerId="ADAL" clId="{7AFC03CD-EE12-4827-AE61-05504F30357A}" dt="2022-06-22T10:45:16.252" v="153" actId="20577"/>
            <ac:spMkLst>
              <pc:docMk/>
              <pc:sldMasterMk cId="1895224440" sldId="2147483648"/>
              <pc:sldLayoutMk cId="1157231779" sldId="2147483659"/>
              <ac:spMk id="4" creationId="{00000000-0000-0000-0000-000000000000}"/>
            </ac:spMkLst>
          </pc:spChg>
        </pc:sldLayoutChg>
        <pc:sldLayoutChg chg="modSp mod">
          <pc:chgData name="Dominique Geiger" userId="5548f239-3e64-4b4e-8ed0-697e33839033" providerId="ADAL" clId="{7AFC03CD-EE12-4827-AE61-05504F30357A}" dt="2022-06-22T10:28:17.278" v="74" actId="6549"/>
          <pc:sldLayoutMkLst>
            <pc:docMk/>
            <pc:sldMasterMk cId="1895224440" sldId="2147483648"/>
            <pc:sldLayoutMk cId="1082449538" sldId="2147483660"/>
          </pc:sldLayoutMkLst>
          <pc:spChg chg="mod">
            <ac:chgData name="Dominique Geiger" userId="5548f239-3e64-4b4e-8ed0-697e33839033" providerId="ADAL" clId="{7AFC03CD-EE12-4827-AE61-05504F30357A}" dt="2022-06-22T10:28:17.278" v="74" actId="6549"/>
            <ac:spMkLst>
              <pc:docMk/>
              <pc:sldMasterMk cId="1895224440" sldId="2147483648"/>
              <pc:sldLayoutMk cId="1082449538" sldId="2147483660"/>
              <ac:spMk id="4" creationId="{00000000-0000-0000-0000-000000000000}"/>
            </ac:spMkLst>
          </pc:spChg>
        </pc:sldLayoutChg>
        <pc:sldLayoutChg chg="modSp mod">
          <pc:chgData name="Dominique Geiger" userId="5548f239-3e64-4b4e-8ed0-697e33839033" providerId="ADAL" clId="{7AFC03CD-EE12-4827-AE61-05504F30357A}" dt="2022-06-22T10:48:30.341" v="186" actId="255"/>
          <pc:sldLayoutMkLst>
            <pc:docMk/>
            <pc:sldMasterMk cId="1895224440" sldId="2147483648"/>
            <pc:sldLayoutMk cId="1279615271" sldId="2147483661"/>
          </pc:sldLayoutMkLst>
          <pc:spChg chg="mod">
            <ac:chgData name="Dominique Geiger" userId="5548f239-3e64-4b4e-8ed0-697e33839033" providerId="ADAL" clId="{7AFC03CD-EE12-4827-AE61-05504F30357A}" dt="2022-06-22T10:48:27.869" v="185" actId="255"/>
            <ac:spMkLst>
              <pc:docMk/>
              <pc:sldMasterMk cId="1895224440" sldId="2147483648"/>
              <pc:sldLayoutMk cId="1279615271" sldId="2147483661"/>
              <ac:spMk id="3" creationId="{00000000-0000-0000-0000-000000000000}"/>
            </ac:spMkLst>
          </pc:spChg>
          <pc:spChg chg="mod">
            <ac:chgData name="Dominique Geiger" userId="5548f239-3e64-4b4e-8ed0-697e33839033" providerId="ADAL" clId="{7AFC03CD-EE12-4827-AE61-05504F30357A}" dt="2022-06-22T10:45:21.201" v="154"/>
            <ac:spMkLst>
              <pc:docMk/>
              <pc:sldMasterMk cId="1895224440" sldId="2147483648"/>
              <pc:sldLayoutMk cId="1279615271" sldId="2147483661"/>
              <ac:spMk id="4" creationId="{00000000-0000-0000-0000-000000000000}"/>
            </ac:spMkLst>
          </pc:spChg>
          <pc:spChg chg="mod">
            <ac:chgData name="Dominique Geiger" userId="5548f239-3e64-4b4e-8ed0-697e33839033" providerId="ADAL" clId="{7AFC03CD-EE12-4827-AE61-05504F30357A}" dt="2022-06-22T10:48:30.341" v="186" actId="255"/>
            <ac:spMkLst>
              <pc:docMk/>
              <pc:sldMasterMk cId="1895224440" sldId="2147483648"/>
              <pc:sldLayoutMk cId="1279615271" sldId="2147483661"/>
              <ac:spMk id="6" creationId="{6A1F4E2A-9A43-4846-8C61-C14AEEA76DFB}"/>
            </ac:spMkLst>
          </pc:spChg>
        </pc:sldLayoutChg>
      </pc:sldMasterChg>
    </pc:docChg>
  </pc:docChgLst>
  <pc:docChgLst>
    <pc:chgData name="Dominique" userId="5548f239-3e64-4b4e-8ed0-697e33839033" providerId="ADAL" clId="{BF62A8E5-9EA0-40C0-A350-26210FFE2EE5}"/>
    <pc:docChg chg="undo custSel addSld delSld modSld modMainMaster modNotesMaster modHandout">
      <pc:chgData name="Dominique" userId="5548f239-3e64-4b4e-8ed0-697e33839033" providerId="ADAL" clId="{BF62A8E5-9EA0-40C0-A350-26210FFE2EE5}" dt="2020-05-26T08:41:07.251" v="6207" actId="478"/>
      <pc:docMkLst>
        <pc:docMk/>
      </pc:docMkLst>
      <pc:sldChg chg="addSp delSp modSp mod">
        <pc:chgData name="Dominique" userId="5548f239-3e64-4b4e-8ed0-697e33839033" providerId="ADAL" clId="{BF62A8E5-9EA0-40C0-A350-26210FFE2EE5}" dt="2020-05-26T08:41:07.251" v="6207" actId="478"/>
        <pc:sldMkLst>
          <pc:docMk/>
          <pc:sldMk cId="2828906334" sldId="256"/>
        </pc:sldMkLst>
        <pc:spChg chg="mod">
          <ac:chgData name="Dominique" userId="5548f239-3e64-4b4e-8ed0-697e33839033" providerId="ADAL" clId="{BF62A8E5-9EA0-40C0-A350-26210FFE2EE5}" dt="2020-05-24T08:58:05.783" v="111" actId="14100"/>
          <ac:spMkLst>
            <pc:docMk/>
            <pc:sldMk cId="2828906334" sldId="256"/>
            <ac:spMk id="2" creationId="{00000000-0000-0000-0000-000000000000}"/>
          </ac:spMkLst>
        </pc:spChg>
        <pc:spChg chg="mod">
          <ac:chgData name="Dominique" userId="5548f239-3e64-4b4e-8ed0-697e33839033" providerId="ADAL" clId="{BF62A8E5-9EA0-40C0-A350-26210FFE2EE5}" dt="2020-05-24T08:58:39.999" v="141" actId="20577"/>
          <ac:spMkLst>
            <pc:docMk/>
            <pc:sldMk cId="2828906334" sldId="256"/>
            <ac:spMk id="3" creationId="{00000000-0000-0000-0000-000000000000}"/>
          </ac:spMkLst>
        </pc:spChg>
        <pc:picChg chg="add del mod">
          <ac:chgData name="Dominique" userId="5548f239-3e64-4b4e-8ed0-697e33839033" providerId="ADAL" clId="{BF62A8E5-9EA0-40C0-A350-26210FFE2EE5}" dt="2020-05-24T09:08:29.878" v="145" actId="478"/>
          <ac:picMkLst>
            <pc:docMk/>
            <pc:sldMk cId="2828906334" sldId="256"/>
            <ac:picMk id="6" creationId="{7D90CA94-4B58-4FB5-9BC1-5E397FAB93D2}"/>
          </ac:picMkLst>
        </pc:picChg>
        <pc:picChg chg="add del mod">
          <ac:chgData name="Dominique" userId="5548f239-3e64-4b4e-8ed0-697e33839033" providerId="ADAL" clId="{BF62A8E5-9EA0-40C0-A350-26210FFE2EE5}" dt="2020-05-24T09:12:31.528" v="147" actId="478"/>
          <ac:picMkLst>
            <pc:docMk/>
            <pc:sldMk cId="2828906334" sldId="256"/>
            <ac:picMk id="8" creationId="{D6EC1690-A2A8-4A39-B7CA-B38D5A23E729}"/>
          </ac:picMkLst>
        </pc:picChg>
        <pc:picChg chg="add del mod">
          <ac:chgData name="Dominique" userId="5548f239-3e64-4b4e-8ed0-697e33839033" providerId="ADAL" clId="{BF62A8E5-9EA0-40C0-A350-26210FFE2EE5}" dt="2020-05-26T08:41:07.251" v="6207" actId="478"/>
          <ac:picMkLst>
            <pc:docMk/>
            <pc:sldMk cId="2828906334" sldId="256"/>
            <ac:picMk id="10" creationId="{6643E78B-7BEF-4722-B31B-7AB9D7286437}"/>
          </ac:picMkLst>
        </pc:picChg>
      </pc:sldChg>
      <pc:sldChg chg="addSp delSp modSp del mod modTransition">
        <pc:chgData name="Dominique" userId="5548f239-3e64-4b4e-8ed0-697e33839033" providerId="ADAL" clId="{BF62A8E5-9EA0-40C0-A350-26210FFE2EE5}" dt="2020-05-24T10:47:56.426" v="1974" actId="47"/>
        <pc:sldMkLst>
          <pc:docMk/>
          <pc:sldMk cId="379140871" sldId="257"/>
        </pc:sldMkLst>
        <pc:spChg chg="add del">
          <ac:chgData name="Dominique" userId="5548f239-3e64-4b4e-8ed0-697e33839033" providerId="ADAL" clId="{BF62A8E5-9EA0-40C0-A350-26210FFE2EE5}" dt="2020-05-24T09:13:59.406" v="157" actId="3680"/>
          <ac:spMkLst>
            <pc:docMk/>
            <pc:sldMk cId="379140871" sldId="257"/>
            <ac:spMk id="2" creationId="{00000000-0000-0000-0000-000000000000}"/>
          </ac:spMkLst>
        </pc:spChg>
        <pc:graphicFrameChg chg="add del mod ord modGraphic">
          <ac:chgData name="Dominique" userId="5548f239-3e64-4b4e-8ed0-697e33839033" providerId="ADAL" clId="{BF62A8E5-9EA0-40C0-A350-26210FFE2EE5}" dt="2020-05-24T09:13:59.406" v="157" actId="3680"/>
          <ac:graphicFrameMkLst>
            <pc:docMk/>
            <pc:sldMk cId="379140871" sldId="257"/>
            <ac:graphicFrameMk id="4" creationId="{698B81DE-E246-4A78-B681-FE7C111BA73A}"/>
          </ac:graphicFrameMkLst>
        </pc:graphicFrameChg>
      </pc:sldChg>
      <pc:sldChg chg="addSp delSp modSp mod addCm delCm modNotesTx">
        <pc:chgData name="Dominique" userId="5548f239-3e64-4b4e-8ed0-697e33839033" providerId="ADAL" clId="{BF62A8E5-9EA0-40C0-A350-26210FFE2EE5}" dt="2020-05-26T08:38:05.513" v="6204" actId="1076"/>
        <pc:sldMkLst>
          <pc:docMk/>
          <pc:sldMk cId="3563375897" sldId="258"/>
        </pc:sldMkLst>
        <pc:spChg chg="del mod">
          <ac:chgData name="Dominique" userId="5548f239-3e64-4b4e-8ed0-697e33839033" providerId="ADAL" clId="{BF62A8E5-9EA0-40C0-A350-26210FFE2EE5}" dt="2020-05-24T09:20:12.750" v="245"/>
          <ac:spMkLst>
            <pc:docMk/>
            <pc:sldMk cId="3563375897" sldId="258"/>
            <ac:spMk id="2" creationId="{00000000-0000-0000-0000-000000000000}"/>
          </ac:spMkLst>
        </pc:spChg>
        <pc:spChg chg="mod">
          <ac:chgData name="Dominique" userId="5548f239-3e64-4b4e-8ed0-697e33839033" providerId="ADAL" clId="{BF62A8E5-9EA0-40C0-A350-26210FFE2EE5}" dt="2020-05-24T09:14:13.510" v="179" actId="6549"/>
          <ac:spMkLst>
            <pc:docMk/>
            <pc:sldMk cId="3563375897" sldId="258"/>
            <ac:spMk id="3" creationId="{00000000-0000-0000-0000-000000000000}"/>
          </ac:spMkLst>
        </pc:spChg>
        <pc:spChg chg="add mod">
          <ac:chgData name="Dominique" userId="5548f239-3e64-4b4e-8ed0-697e33839033" providerId="ADAL" clId="{BF62A8E5-9EA0-40C0-A350-26210FFE2EE5}" dt="2020-05-24T09:19:29.937" v="244" actId="571"/>
          <ac:spMkLst>
            <pc:docMk/>
            <pc:sldMk cId="3563375897" sldId="258"/>
            <ac:spMk id="4" creationId="{5CBB294E-846F-464D-9E85-51410A69D3C3}"/>
          </ac:spMkLst>
        </pc:spChg>
        <pc:spChg chg="add del mod">
          <ac:chgData name="Dominique" userId="5548f239-3e64-4b4e-8ed0-697e33839033" providerId="ADAL" clId="{BF62A8E5-9EA0-40C0-A350-26210FFE2EE5}" dt="2020-05-26T08:06:17.444" v="6133" actId="478"/>
          <ac:spMkLst>
            <pc:docMk/>
            <pc:sldMk cId="3563375897" sldId="258"/>
            <ac:spMk id="8" creationId="{7CE73E14-43BB-4AA7-9F97-90730FAE1E34}"/>
          </ac:spMkLst>
        </pc:spChg>
        <pc:spChg chg="add mod">
          <ac:chgData name="Dominique" userId="5548f239-3e64-4b4e-8ed0-697e33839033" providerId="ADAL" clId="{BF62A8E5-9EA0-40C0-A350-26210FFE2EE5}" dt="2020-05-26T08:38:05.513" v="6204" actId="1076"/>
          <ac:spMkLst>
            <pc:docMk/>
            <pc:sldMk cId="3563375897" sldId="258"/>
            <ac:spMk id="10" creationId="{EB58454D-E337-4628-B776-8ECC7EE7DDA8}"/>
          </ac:spMkLst>
        </pc:spChg>
        <pc:spChg chg="add del mod">
          <ac:chgData name="Dominique" userId="5548f239-3e64-4b4e-8ed0-697e33839033" providerId="ADAL" clId="{BF62A8E5-9EA0-40C0-A350-26210FFE2EE5}" dt="2020-05-24T09:21:28.789" v="252"/>
          <ac:spMkLst>
            <pc:docMk/>
            <pc:sldMk cId="3563375897" sldId="258"/>
            <ac:spMk id="12" creationId="{607734C3-7CF2-4AA8-9A77-DBE62AD3A43D}"/>
          </ac:spMkLst>
        </pc:spChg>
        <pc:spChg chg="add del mod">
          <ac:chgData name="Dominique" userId="5548f239-3e64-4b4e-8ed0-697e33839033" providerId="ADAL" clId="{BF62A8E5-9EA0-40C0-A350-26210FFE2EE5}" dt="2020-05-26T08:37:53.926" v="6200" actId="478"/>
          <ac:spMkLst>
            <pc:docMk/>
            <pc:sldMk cId="3563375897" sldId="258"/>
            <ac:spMk id="17" creationId="{16568CA1-3A1A-4691-8CFC-D811A972D602}"/>
          </ac:spMkLst>
        </pc:spChg>
        <pc:spChg chg="add mod">
          <ac:chgData name="Dominique" userId="5548f239-3e64-4b4e-8ed0-697e33839033" providerId="ADAL" clId="{BF62A8E5-9EA0-40C0-A350-26210FFE2EE5}" dt="2020-05-26T08:37:49.470" v="6198" actId="1076"/>
          <ac:spMkLst>
            <pc:docMk/>
            <pc:sldMk cId="3563375897" sldId="258"/>
            <ac:spMk id="18" creationId="{8600DD80-DB41-4798-B1E0-20CDB3D3AD79}"/>
          </ac:spMkLst>
        </pc:spChg>
        <pc:picChg chg="add del mod">
          <ac:chgData name="Dominique" userId="5548f239-3e64-4b4e-8ed0-697e33839033" providerId="ADAL" clId="{BF62A8E5-9EA0-40C0-A350-26210FFE2EE5}" dt="2020-05-24T09:20:36.363" v="251" actId="478"/>
          <ac:picMkLst>
            <pc:docMk/>
            <pc:sldMk cId="3563375897" sldId="258"/>
            <ac:picMk id="6" creationId="{E07C0F83-E0A2-480A-AFEA-309E4CE52DC1}"/>
          </ac:picMkLst>
        </pc:picChg>
        <pc:picChg chg="add del mod">
          <ac:chgData name="Dominique" userId="5548f239-3e64-4b4e-8ed0-697e33839033" providerId="ADAL" clId="{BF62A8E5-9EA0-40C0-A350-26210FFE2EE5}" dt="2020-05-24T09:20:36.093" v="250" actId="478"/>
          <ac:picMkLst>
            <pc:docMk/>
            <pc:sldMk cId="3563375897" sldId="258"/>
            <ac:picMk id="8" creationId="{17F096C7-5554-47DC-8E12-4A8F65849765}"/>
          </ac:picMkLst>
        </pc:picChg>
        <pc:picChg chg="add del mod">
          <ac:chgData name="Dominique" userId="5548f239-3e64-4b4e-8ed0-697e33839033" providerId="ADAL" clId="{BF62A8E5-9EA0-40C0-A350-26210FFE2EE5}" dt="2020-05-26T08:37:57.340" v="6202"/>
          <ac:picMkLst>
            <pc:docMk/>
            <pc:sldMk cId="3563375897" sldId="258"/>
            <ac:picMk id="9" creationId="{5BC7CDE7-95CE-4316-9A32-1EC075A427EA}"/>
          </ac:picMkLst>
        </pc:picChg>
        <pc:picChg chg="add del mod">
          <ac:chgData name="Dominique" userId="5548f239-3e64-4b4e-8ed0-697e33839033" providerId="ADAL" clId="{BF62A8E5-9EA0-40C0-A350-26210FFE2EE5}" dt="2020-05-24T09:20:35.739" v="249" actId="478"/>
          <ac:picMkLst>
            <pc:docMk/>
            <pc:sldMk cId="3563375897" sldId="258"/>
            <ac:picMk id="10" creationId="{576E02EC-1041-440F-AF3F-41176F5D921C}"/>
          </ac:picMkLst>
        </pc:picChg>
        <pc:picChg chg="add mod">
          <ac:chgData name="Dominique" userId="5548f239-3e64-4b4e-8ed0-697e33839033" providerId="ADAL" clId="{BF62A8E5-9EA0-40C0-A350-26210FFE2EE5}" dt="2020-05-24T09:22:13.117" v="268" actId="1076"/>
          <ac:picMkLst>
            <pc:docMk/>
            <pc:sldMk cId="3563375897" sldId="258"/>
            <ac:picMk id="14" creationId="{2518ECF8-FB93-441E-9529-C520941CC1A5}"/>
          </ac:picMkLst>
        </pc:picChg>
        <pc:picChg chg="add mod">
          <ac:chgData name="Dominique" userId="5548f239-3e64-4b4e-8ed0-697e33839033" providerId="ADAL" clId="{BF62A8E5-9EA0-40C0-A350-26210FFE2EE5}" dt="2020-05-24T09:22:19.845" v="270" actId="1076"/>
          <ac:picMkLst>
            <pc:docMk/>
            <pc:sldMk cId="3563375897" sldId="258"/>
            <ac:picMk id="16" creationId="{67F50E65-58AA-4E1F-9731-85EE880BA646}"/>
          </ac:picMkLst>
        </pc:picChg>
      </pc:sldChg>
      <pc:sldChg chg="modSp mod modNotesTx">
        <pc:chgData name="Dominique" userId="5548f239-3e64-4b4e-8ed0-697e33839033" providerId="ADAL" clId="{BF62A8E5-9EA0-40C0-A350-26210FFE2EE5}" dt="2020-05-24T11:02:16.345" v="5114" actId="20577"/>
        <pc:sldMkLst>
          <pc:docMk/>
          <pc:sldMk cId="3931281399" sldId="259"/>
        </pc:sldMkLst>
        <pc:spChg chg="mod">
          <ac:chgData name="Dominique" userId="5548f239-3e64-4b4e-8ed0-697e33839033" providerId="ADAL" clId="{BF62A8E5-9EA0-40C0-A350-26210FFE2EE5}" dt="2020-05-24T10:58:50.293" v="4219" actId="20577"/>
          <ac:spMkLst>
            <pc:docMk/>
            <pc:sldMk cId="3931281399" sldId="259"/>
            <ac:spMk id="2" creationId="{00000000-0000-0000-0000-000000000000}"/>
          </ac:spMkLst>
        </pc:spChg>
      </pc:sldChg>
      <pc:sldChg chg="addSp delSp modSp mod">
        <pc:chgData name="Dominique" userId="5548f239-3e64-4b4e-8ed0-697e33839033" providerId="ADAL" clId="{BF62A8E5-9EA0-40C0-A350-26210FFE2EE5}" dt="2020-05-26T07:02:48.113" v="6017" actId="6549"/>
        <pc:sldMkLst>
          <pc:docMk/>
          <pc:sldMk cId="875877110" sldId="260"/>
        </pc:sldMkLst>
        <pc:spChg chg="del mod">
          <ac:chgData name="Dominique" userId="5548f239-3e64-4b4e-8ed0-697e33839033" providerId="ADAL" clId="{BF62A8E5-9EA0-40C0-A350-26210FFE2EE5}" dt="2020-05-24T09:31:35.799" v="707" actId="3680"/>
          <ac:spMkLst>
            <pc:docMk/>
            <pc:sldMk cId="875877110" sldId="260"/>
            <ac:spMk id="2" creationId="{00000000-0000-0000-0000-000000000000}"/>
          </ac:spMkLst>
        </pc:spChg>
        <pc:spChg chg="mod">
          <ac:chgData name="Dominique" userId="5548f239-3e64-4b4e-8ed0-697e33839033" providerId="ADAL" clId="{BF62A8E5-9EA0-40C0-A350-26210FFE2EE5}" dt="2020-05-24T09:26:26.529" v="706" actId="20577"/>
          <ac:spMkLst>
            <pc:docMk/>
            <pc:sldMk cId="875877110" sldId="260"/>
            <ac:spMk id="3" creationId="{00000000-0000-0000-0000-000000000000}"/>
          </ac:spMkLst>
        </pc:spChg>
        <pc:spChg chg="add del mod">
          <ac:chgData name="Dominique" userId="5548f239-3e64-4b4e-8ed0-697e33839033" providerId="ADAL" clId="{BF62A8E5-9EA0-40C0-A350-26210FFE2EE5}" dt="2020-05-24T09:31:57.080" v="709" actId="3680"/>
          <ac:spMkLst>
            <pc:docMk/>
            <pc:sldMk cId="875877110" sldId="260"/>
            <ac:spMk id="7" creationId="{0D31F3A6-779C-4D54-8680-7B21967A9AB2}"/>
          </ac:spMkLst>
        </pc:spChg>
        <pc:spChg chg="add del mod">
          <ac:chgData name="Dominique" userId="5548f239-3e64-4b4e-8ed0-697e33839033" providerId="ADAL" clId="{BF62A8E5-9EA0-40C0-A350-26210FFE2EE5}" dt="2020-05-24T09:32:22.079" v="711" actId="3680"/>
          <ac:spMkLst>
            <pc:docMk/>
            <pc:sldMk cId="875877110" sldId="260"/>
            <ac:spMk id="11" creationId="{7016CA22-C2EB-410E-809F-3B40AB1B1DD6}"/>
          </ac:spMkLst>
        </pc:spChg>
        <pc:spChg chg="add del mod">
          <ac:chgData name="Dominique" userId="5548f239-3e64-4b4e-8ed0-697e33839033" providerId="ADAL" clId="{BF62A8E5-9EA0-40C0-A350-26210FFE2EE5}" dt="2020-05-24T09:35:27.051" v="845"/>
          <ac:spMkLst>
            <pc:docMk/>
            <pc:sldMk cId="875877110" sldId="260"/>
            <ac:spMk id="16" creationId="{CD54A074-0374-4282-B7C3-724126C7698C}"/>
          </ac:spMkLst>
        </pc:spChg>
        <pc:spChg chg="add mod">
          <ac:chgData name="Dominique" userId="5548f239-3e64-4b4e-8ed0-697e33839033" providerId="ADAL" clId="{BF62A8E5-9EA0-40C0-A350-26210FFE2EE5}" dt="2020-05-26T07:02:48.113" v="6017" actId="6549"/>
          <ac:spMkLst>
            <pc:docMk/>
            <pc:sldMk cId="875877110" sldId="260"/>
            <ac:spMk id="19" creationId="{875C56FE-A57A-41C0-8044-40E193565A23}"/>
          </ac:spMkLst>
        </pc:spChg>
        <pc:spChg chg="add mod">
          <ac:chgData name="Dominique" userId="5548f239-3e64-4b4e-8ed0-697e33839033" providerId="ADAL" clId="{BF62A8E5-9EA0-40C0-A350-26210FFE2EE5}" dt="2020-05-24T09:40:25.192" v="1511" actId="113"/>
          <ac:spMkLst>
            <pc:docMk/>
            <pc:sldMk cId="875877110" sldId="260"/>
            <ac:spMk id="20" creationId="{6F60753A-27BE-4885-9FDD-96BE13CA5DBA}"/>
          </ac:spMkLst>
        </pc:spChg>
        <pc:graphicFrameChg chg="add del mod ord modGraphic">
          <ac:chgData name="Dominique" userId="5548f239-3e64-4b4e-8ed0-697e33839033" providerId="ADAL" clId="{BF62A8E5-9EA0-40C0-A350-26210FFE2EE5}" dt="2020-05-24T09:31:39.059" v="708" actId="478"/>
          <ac:graphicFrameMkLst>
            <pc:docMk/>
            <pc:sldMk cId="875877110" sldId="260"/>
            <ac:graphicFrameMk id="4" creationId="{BBC55A2C-8BAC-4D5A-BEEE-6114B4B53E8C}"/>
          </ac:graphicFrameMkLst>
        </pc:graphicFrameChg>
        <pc:graphicFrameChg chg="add del mod ord modGraphic">
          <ac:chgData name="Dominique" userId="5548f239-3e64-4b4e-8ed0-697e33839033" providerId="ADAL" clId="{BF62A8E5-9EA0-40C0-A350-26210FFE2EE5}" dt="2020-05-24T09:32:17.004" v="710" actId="478"/>
          <ac:graphicFrameMkLst>
            <pc:docMk/>
            <pc:sldMk cId="875877110" sldId="260"/>
            <ac:graphicFrameMk id="8" creationId="{2FF1D5B1-92F4-4B0F-8D5A-0AB491A815D1}"/>
          </ac:graphicFrameMkLst>
        </pc:graphicFrameChg>
        <pc:graphicFrameChg chg="add del mod ord modGraphic">
          <ac:chgData name="Dominique" userId="5548f239-3e64-4b4e-8ed0-697e33839033" providerId="ADAL" clId="{BF62A8E5-9EA0-40C0-A350-26210FFE2EE5}" dt="2020-05-24T09:34:59.915" v="844" actId="478"/>
          <ac:graphicFrameMkLst>
            <pc:docMk/>
            <pc:sldMk cId="875877110" sldId="260"/>
            <ac:graphicFrameMk id="12" creationId="{414E3EAA-F34A-4AF2-8D06-A6072880DF83}"/>
          </ac:graphicFrameMkLst>
        </pc:graphicFrameChg>
        <pc:graphicFrameChg chg="add del mod modGraphic">
          <ac:chgData name="Dominique" userId="5548f239-3e64-4b4e-8ed0-697e33839033" providerId="ADAL" clId="{BF62A8E5-9EA0-40C0-A350-26210FFE2EE5}" dt="2020-05-24T09:34:57.491" v="842" actId="478"/>
          <ac:graphicFrameMkLst>
            <pc:docMk/>
            <pc:sldMk cId="875877110" sldId="260"/>
            <ac:graphicFrameMk id="14" creationId="{DFABBEEE-6A4D-4E9B-A882-19517E5F6275}"/>
          </ac:graphicFrameMkLst>
        </pc:graphicFrameChg>
        <pc:graphicFrameChg chg="add del mod">
          <ac:chgData name="Dominique" userId="5548f239-3e64-4b4e-8ed0-697e33839033" providerId="ADAL" clId="{BF62A8E5-9EA0-40C0-A350-26210FFE2EE5}" dt="2020-05-24T09:35:32.180" v="846" actId="478"/>
          <ac:graphicFrameMkLst>
            <pc:docMk/>
            <pc:sldMk cId="875877110" sldId="260"/>
            <ac:graphicFrameMk id="17" creationId="{F0961489-339A-428B-A7DC-A3494FFD09FB}"/>
          </ac:graphicFrameMkLst>
        </pc:graphicFrameChg>
      </pc:sldChg>
      <pc:sldChg chg="addSp delSp modSp mod modNotesTx">
        <pc:chgData name="Dominique" userId="5548f239-3e64-4b4e-8ed0-697e33839033" providerId="ADAL" clId="{BF62A8E5-9EA0-40C0-A350-26210FFE2EE5}" dt="2020-05-25T16:19:04.909" v="6011" actId="14826"/>
        <pc:sldMkLst>
          <pc:docMk/>
          <pc:sldMk cId="1670725494" sldId="261"/>
        </pc:sldMkLst>
        <pc:spChg chg="del">
          <ac:chgData name="Dominique" userId="5548f239-3e64-4b4e-8ed0-697e33839033" providerId="ADAL" clId="{BF62A8E5-9EA0-40C0-A350-26210FFE2EE5}" dt="2020-05-24T09:53:25.868" v="1537"/>
          <ac:spMkLst>
            <pc:docMk/>
            <pc:sldMk cId="1670725494" sldId="261"/>
            <ac:spMk id="2" creationId="{00000000-0000-0000-0000-000000000000}"/>
          </ac:spMkLst>
        </pc:spChg>
        <pc:spChg chg="mod">
          <ac:chgData name="Dominique" userId="5548f239-3e64-4b4e-8ed0-697e33839033" providerId="ADAL" clId="{BF62A8E5-9EA0-40C0-A350-26210FFE2EE5}" dt="2020-05-24T09:55:50.728" v="1575" actId="20577"/>
          <ac:spMkLst>
            <pc:docMk/>
            <pc:sldMk cId="1670725494" sldId="261"/>
            <ac:spMk id="3" creationId="{00000000-0000-0000-0000-000000000000}"/>
          </ac:spMkLst>
        </pc:spChg>
        <pc:spChg chg="add del mod">
          <ac:chgData name="Dominique" userId="5548f239-3e64-4b4e-8ed0-697e33839033" providerId="ADAL" clId="{BF62A8E5-9EA0-40C0-A350-26210FFE2EE5}" dt="2020-05-24T09:57:06.525" v="1576"/>
          <ac:spMkLst>
            <pc:docMk/>
            <pc:sldMk cId="1670725494" sldId="261"/>
            <ac:spMk id="7" creationId="{E3933161-9D9A-48AF-B3E7-A54F8E1E22A3}"/>
          </ac:spMkLst>
        </pc:spChg>
        <pc:picChg chg="add del mod">
          <ac:chgData name="Dominique" userId="5548f239-3e64-4b4e-8ed0-697e33839033" providerId="ADAL" clId="{BF62A8E5-9EA0-40C0-A350-26210FFE2EE5}" dt="2020-05-24T09:55:39.892" v="1538" actId="478"/>
          <ac:picMkLst>
            <pc:docMk/>
            <pc:sldMk cId="1670725494" sldId="261"/>
            <ac:picMk id="5" creationId="{AA125ACF-1C1B-4EF8-89B7-3CDE3E8D2AF9}"/>
          </ac:picMkLst>
        </pc:picChg>
        <pc:picChg chg="add mod">
          <ac:chgData name="Dominique" userId="5548f239-3e64-4b4e-8ed0-697e33839033" providerId="ADAL" clId="{BF62A8E5-9EA0-40C0-A350-26210FFE2EE5}" dt="2020-05-25T16:19:04.909" v="6011" actId="14826"/>
          <ac:picMkLst>
            <pc:docMk/>
            <pc:sldMk cId="1670725494" sldId="261"/>
            <ac:picMk id="9" creationId="{2F65167B-D37A-41FB-BC43-04A0BF62A43E}"/>
          </ac:picMkLst>
        </pc:picChg>
      </pc:sldChg>
      <pc:sldChg chg="addSp delSp modSp mod modNotesTx">
        <pc:chgData name="Dominique" userId="5548f239-3e64-4b4e-8ed0-697e33839033" providerId="ADAL" clId="{BF62A8E5-9EA0-40C0-A350-26210FFE2EE5}" dt="2020-05-26T08:06:02.213" v="6130" actId="207"/>
        <pc:sldMkLst>
          <pc:docMk/>
          <pc:sldMk cId="681717653" sldId="262"/>
        </pc:sldMkLst>
        <pc:spChg chg="del">
          <ac:chgData name="Dominique" userId="5548f239-3e64-4b4e-8ed0-697e33839033" providerId="ADAL" clId="{BF62A8E5-9EA0-40C0-A350-26210FFE2EE5}" dt="2020-05-24T10:07:26.187" v="1653"/>
          <ac:spMkLst>
            <pc:docMk/>
            <pc:sldMk cId="681717653" sldId="262"/>
            <ac:spMk id="2" creationId="{00000000-0000-0000-0000-000000000000}"/>
          </ac:spMkLst>
        </pc:spChg>
        <pc:spChg chg="mod">
          <ac:chgData name="Dominique" userId="5548f239-3e64-4b4e-8ed0-697e33839033" providerId="ADAL" clId="{BF62A8E5-9EA0-40C0-A350-26210FFE2EE5}" dt="2020-05-24T10:07:40.921" v="1681" actId="20577"/>
          <ac:spMkLst>
            <pc:docMk/>
            <pc:sldMk cId="681717653" sldId="262"/>
            <ac:spMk id="3" creationId="{00000000-0000-0000-0000-000000000000}"/>
          </ac:spMkLst>
        </pc:spChg>
        <pc:spChg chg="add mod">
          <ac:chgData name="Dominique" userId="5548f239-3e64-4b4e-8ed0-697e33839033" providerId="ADAL" clId="{BF62A8E5-9EA0-40C0-A350-26210FFE2EE5}" dt="2020-05-26T08:06:02.213" v="6130" actId="207"/>
          <ac:spMkLst>
            <pc:docMk/>
            <pc:sldMk cId="681717653" sldId="262"/>
            <ac:spMk id="6" creationId="{61F97E62-00ED-46BA-821F-AE069682302F}"/>
          </ac:spMkLst>
        </pc:spChg>
        <pc:picChg chg="add mod">
          <ac:chgData name="Dominique" userId="5548f239-3e64-4b4e-8ed0-697e33839033" providerId="ADAL" clId="{BF62A8E5-9EA0-40C0-A350-26210FFE2EE5}" dt="2020-05-24T10:07:27.953" v="1654" actId="27614"/>
          <ac:picMkLst>
            <pc:docMk/>
            <pc:sldMk cId="681717653" sldId="262"/>
            <ac:picMk id="5" creationId="{97A39121-516A-48E4-8C3E-2A83F1A20163}"/>
          </ac:picMkLst>
        </pc:picChg>
      </pc:sldChg>
      <pc:sldChg chg="addSp delSp modSp mod modNotesTx">
        <pc:chgData name="Dominique" userId="5548f239-3e64-4b4e-8ed0-697e33839033" providerId="ADAL" clId="{BF62A8E5-9EA0-40C0-A350-26210FFE2EE5}" dt="2020-05-25T16:20:00.838" v="6012" actId="14826"/>
        <pc:sldMkLst>
          <pc:docMk/>
          <pc:sldMk cId="247793152" sldId="264"/>
        </pc:sldMkLst>
        <pc:spChg chg="del">
          <ac:chgData name="Dominique" userId="5548f239-3e64-4b4e-8ed0-697e33839033" providerId="ADAL" clId="{BF62A8E5-9EA0-40C0-A350-26210FFE2EE5}" dt="2020-05-24T09:41:10.694" v="1516"/>
          <ac:spMkLst>
            <pc:docMk/>
            <pc:sldMk cId="247793152" sldId="264"/>
            <ac:spMk id="2" creationId="{00000000-0000-0000-0000-000000000000}"/>
          </ac:spMkLst>
        </pc:spChg>
        <pc:spChg chg="mod">
          <ac:chgData name="Dominique" userId="5548f239-3e64-4b4e-8ed0-697e33839033" providerId="ADAL" clId="{BF62A8E5-9EA0-40C0-A350-26210FFE2EE5}" dt="2020-05-24T09:41:19.602" v="1536" actId="20577"/>
          <ac:spMkLst>
            <pc:docMk/>
            <pc:sldMk cId="247793152" sldId="264"/>
            <ac:spMk id="3" creationId="{00000000-0000-0000-0000-000000000000}"/>
          </ac:spMkLst>
        </pc:spChg>
        <pc:picChg chg="add mod">
          <ac:chgData name="Dominique" userId="5548f239-3e64-4b4e-8ed0-697e33839033" providerId="ADAL" clId="{BF62A8E5-9EA0-40C0-A350-26210FFE2EE5}" dt="2020-05-25T16:20:00.838" v="6012" actId="14826"/>
          <ac:picMkLst>
            <pc:docMk/>
            <pc:sldMk cId="247793152" sldId="264"/>
            <ac:picMk id="4" creationId="{947AF7CB-3FA1-4C51-BF43-537E07574361}"/>
          </ac:picMkLst>
        </pc:picChg>
      </pc:sldChg>
      <pc:sldChg chg="addSp delSp modSp mod">
        <pc:chgData name="Dominique" userId="5548f239-3e64-4b4e-8ed0-697e33839033" providerId="ADAL" clId="{BF62A8E5-9EA0-40C0-A350-26210FFE2EE5}" dt="2020-05-24T10:37:45.331" v="1973" actId="478"/>
        <pc:sldMkLst>
          <pc:docMk/>
          <pc:sldMk cId="935499331" sldId="265"/>
        </pc:sldMkLst>
        <pc:spChg chg="mod">
          <ac:chgData name="Dominique" userId="5548f239-3e64-4b4e-8ed0-697e33839033" providerId="ADAL" clId="{BF62A8E5-9EA0-40C0-A350-26210FFE2EE5}" dt="2020-05-24T08:58:27.840" v="131" actId="14100"/>
          <ac:spMkLst>
            <pc:docMk/>
            <pc:sldMk cId="935499331" sldId="265"/>
            <ac:spMk id="2" creationId="{00000000-0000-0000-0000-000000000000}"/>
          </ac:spMkLst>
        </pc:spChg>
        <pc:spChg chg="del mod">
          <ac:chgData name="Dominique" userId="5548f239-3e64-4b4e-8ed0-697e33839033" providerId="ADAL" clId="{BF62A8E5-9EA0-40C0-A350-26210FFE2EE5}" dt="2020-05-24T10:37:45.331" v="1973" actId="478"/>
          <ac:spMkLst>
            <pc:docMk/>
            <pc:sldMk cId="935499331" sldId="265"/>
            <ac:spMk id="3" creationId="{00000000-0000-0000-0000-000000000000}"/>
          </ac:spMkLst>
        </pc:spChg>
        <pc:spChg chg="add mod">
          <ac:chgData name="Dominique" userId="5548f239-3e64-4b4e-8ed0-697e33839033" providerId="ADAL" clId="{BF62A8E5-9EA0-40C0-A350-26210FFE2EE5}" dt="2020-05-24T10:37:41.289" v="1972" actId="20577"/>
          <ac:spMkLst>
            <pc:docMk/>
            <pc:sldMk cId="935499331" sldId="265"/>
            <ac:spMk id="4" creationId="{082C8CF6-A068-45ED-B0B8-D1CD3183D340}"/>
          </ac:spMkLst>
        </pc:spChg>
      </pc:sldChg>
      <pc:sldChg chg="addSp delSp modSp add mod modNotesTx">
        <pc:chgData name="Dominique" userId="5548f239-3e64-4b4e-8ed0-697e33839033" providerId="ADAL" clId="{BF62A8E5-9EA0-40C0-A350-26210FFE2EE5}" dt="2020-05-25T16:16:19.507" v="6010" actId="14826"/>
        <pc:sldMkLst>
          <pc:docMk/>
          <pc:sldMk cId="3627560673" sldId="266"/>
        </pc:sldMkLst>
        <pc:spChg chg="mod">
          <ac:chgData name="Dominique" userId="5548f239-3e64-4b4e-8ed0-697e33839033" providerId="ADAL" clId="{BF62A8E5-9EA0-40C0-A350-26210FFE2EE5}" dt="2020-05-24T09:58:12.255" v="1650" actId="20577"/>
          <ac:spMkLst>
            <pc:docMk/>
            <pc:sldMk cId="3627560673" sldId="266"/>
            <ac:spMk id="3" creationId="{00000000-0000-0000-0000-000000000000}"/>
          </ac:spMkLst>
        </pc:spChg>
        <pc:spChg chg="add del mod">
          <ac:chgData name="Dominique" userId="5548f239-3e64-4b4e-8ed0-697e33839033" providerId="ADAL" clId="{BF62A8E5-9EA0-40C0-A350-26210FFE2EE5}" dt="2020-05-24T10:04:36.703" v="1652"/>
          <ac:spMkLst>
            <pc:docMk/>
            <pc:sldMk cId="3627560673" sldId="266"/>
            <ac:spMk id="4" creationId="{9EB2DE38-5C57-44CC-A570-47749D190390}"/>
          </ac:spMkLst>
        </pc:spChg>
        <pc:picChg chg="add mod">
          <ac:chgData name="Dominique" userId="5548f239-3e64-4b4e-8ed0-697e33839033" providerId="ADAL" clId="{BF62A8E5-9EA0-40C0-A350-26210FFE2EE5}" dt="2020-05-25T16:16:19.507" v="6010" actId="14826"/>
          <ac:picMkLst>
            <pc:docMk/>
            <pc:sldMk cId="3627560673" sldId="266"/>
            <ac:picMk id="6" creationId="{A4E696E6-0D76-47DD-9B77-ACFFA21063C8}"/>
          </ac:picMkLst>
        </pc:picChg>
        <pc:picChg chg="del">
          <ac:chgData name="Dominique" userId="5548f239-3e64-4b4e-8ed0-697e33839033" providerId="ADAL" clId="{BF62A8E5-9EA0-40C0-A350-26210FFE2EE5}" dt="2020-05-24T10:03:28.870" v="1651" actId="478"/>
          <ac:picMkLst>
            <pc:docMk/>
            <pc:sldMk cId="3627560673" sldId="266"/>
            <ac:picMk id="9" creationId="{2F65167B-D37A-41FB-BC43-04A0BF62A43E}"/>
          </ac:picMkLst>
        </pc:picChg>
      </pc:sldChg>
      <pc:sldChg chg="addSp delSp modSp add mod">
        <pc:chgData name="Dominique" userId="5548f239-3e64-4b4e-8ed0-697e33839033" providerId="ADAL" clId="{BF62A8E5-9EA0-40C0-A350-26210FFE2EE5}" dt="2020-05-26T08:29:49.824" v="6162" actId="6549"/>
        <pc:sldMkLst>
          <pc:docMk/>
          <pc:sldMk cId="1086709578" sldId="267"/>
        </pc:sldMkLst>
        <pc:spChg chg="add mod">
          <ac:chgData name="Dominique" userId="5548f239-3e64-4b4e-8ed0-697e33839033" providerId="ADAL" clId="{BF62A8E5-9EA0-40C0-A350-26210FFE2EE5}" dt="2020-05-26T08:29:49.824" v="6162" actId="6549"/>
          <ac:spMkLst>
            <pc:docMk/>
            <pc:sldMk cId="1086709578" sldId="267"/>
            <ac:spMk id="4" creationId="{82F121E0-654F-4BED-B50E-E26DAC37E3BF}"/>
          </ac:spMkLst>
        </pc:spChg>
        <pc:picChg chg="del">
          <ac:chgData name="Dominique" userId="5548f239-3e64-4b4e-8ed0-697e33839033" providerId="ADAL" clId="{BF62A8E5-9EA0-40C0-A350-26210FFE2EE5}" dt="2020-05-24T10:07:34.551" v="1657" actId="478"/>
          <ac:picMkLst>
            <pc:docMk/>
            <pc:sldMk cId="1086709578" sldId="267"/>
            <ac:picMk id="5" creationId="{97A39121-516A-48E4-8C3E-2A83F1A20163}"/>
          </ac:picMkLst>
        </pc:picChg>
      </pc:sldChg>
      <pc:sldChg chg="modSp new mod">
        <pc:chgData name="Dominique" userId="5548f239-3e64-4b4e-8ed0-697e33839033" providerId="ADAL" clId="{BF62A8E5-9EA0-40C0-A350-26210FFE2EE5}" dt="2020-05-26T07:12:58.330" v="6116" actId="255"/>
        <pc:sldMkLst>
          <pc:docMk/>
          <pc:sldMk cId="260807760" sldId="268"/>
        </pc:sldMkLst>
        <pc:spChg chg="mod">
          <ac:chgData name="Dominique" userId="5548f239-3e64-4b4e-8ed0-697e33839033" providerId="ADAL" clId="{BF62A8E5-9EA0-40C0-A350-26210FFE2EE5}" dt="2020-05-26T07:12:58.330" v="6116" actId="255"/>
          <ac:spMkLst>
            <pc:docMk/>
            <pc:sldMk cId="260807760" sldId="268"/>
            <ac:spMk id="2" creationId="{A571D15F-7491-4B47-BE3C-2D394E0F1A37}"/>
          </ac:spMkLst>
        </pc:spChg>
        <pc:spChg chg="mod">
          <ac:chgData name="Dominique" userId="5548f239-3e64-4b4e-8ed0-697e33839033" providerId="ADAL" clId="{BF62A8E5-9EA0-40C0-A350-26210FFE2EE5}" dt="2020-05-26T07:12:16.620" v="6024" actId="20577"/>
          <ac:spMkLst>
            <pc:docMk/>
            <pc:sldMk cId="260807760" sldId="268"/>
            <ac:spMk id="3" creationId="{D633B02A-15C4-4D7A-B1F2-808316AA41E2}"/>
          </ac:spMkLst>
        </pc:spChg>
      </pc:sldChg>
      <pc:sldMasterChg chg="modSp mod modSldLayout">
        <pc:chgData name="Dominique" userId="5548f239-3e64-4b4e-8ed0-697e33839033" providerId="ADAL" clId="{BF62A8E5-9EA0-40C0-A350-26210FFE2EE5}" dt="2020-05-24T10:33:07.810" v="1933" actId="20577"/>
        <pc:sldMasterMkLst>
          <pc:docMk/>
          <pc:sldMasterMk cId="1895224440" sldId="2147483648"/>
        </pc:sldMasterMkLst>
        <pc:spChg chg="mod">
          <ac:chgData name="Dominique" userId="5548f239-3e64-4b4e-8ed0-697e33839033" providerId="ADAL" clId="{BF62A8E5-9EA0-40C0-A350-26210FFE2EE5}" dt="2020-05-24T10:33:07.810" v="1933" actId="20577"/>
          <ac:spMkLst>
            <pc:docMk/>
            <pc:sldMasterMk cId="1895224440" sldId="2147483648"/>
            <ac:spMk id="12" creationId="{00000000-0000-0000-0000-000000000000}"/>
          </ac:spMkLst>
        </pc:spChg>
        <pc:sldLayoutChg chg="modSp mod">
          <pc:chgData name="Dominique" userId="5548f239-3e64-4b4e-8ed0-697e33839033" providerId="ADAL" clId="{BF62A8E5-9EA0-40C0-A350-26210FFE2EE5}" dt="2020-05-24T10:32:27.572" v="1901" actId="1076"/>
          <pc:sldLayoutMkLst>
            <pc:docMk/>
            <pc:sldMasterMk cId="1895224440" sldId="2147483648"/>
            <pc:sldLayoutMk cId="1706815508" sldId="2147483658"/>
          </pc:sldLayoutMkLst>
          <pc:spChg chg="mod">
            <ac:chgData name="Dominique" userId="5548f239-3e64-4b4e-8ed0-697e33839033" providerId="ADAL" clId="{BF62A8E5-9EA0-40C0-A350-26210FFE2EE5}" dt="2020-05-24T10:32:24.319" v="1900" actId="1076"/>
            <ac:spMkLst>
              <pc:docMk/>
              <pc:sldMasterMk cId="1895224440" sldId="2147483648"/>
              <pc:sldLayoutMk cId="1706815508" sldId="2147483658"/>
              <ac:spMk id="3" creationId="{00000000-0000-0000-0000-000000000000}"/>
            </ac:spMkLst>
          </pc:spChg>
          <pc:spChg chg="mod">
            <ac:chgData name="Dominique" userId="5548f239-3e64-4b4e-8ed0-697e33839033" providerId="ADAL" clId="{BF62A8E5-9EA0-40C0-A350-26210FFE2EE5}" dt="2020-05-24T10:32:27.572" v="1901" actId="1076"/>
            <ac:spMkLst>
              <pc:docMk/>
              <pc:sldMasterMk cId="1895224440" sldId="2147483648"/>
              <pc:sldLayoutMk cId="1706815508" sldId="2147483658"/>
              <ac:spMk id="4" creationId="{00000000-0000-0000-0000-000000000000}"/>
            </ac:spMkLst>
          </pc:spChg>
        </pc:sldLayoutChg>
        <pc:sldLayoutChg chg="modSp mod">
          <pc:chgData name="Dominique" userId="5548f239-3e64-4b4e-8ed0-697e33839033" providerId="ADAL" clId="{BF62A8E5-9EA0-40C0-A350-26210FFE2EE5}" dt="2020-05-24T10:32:31.956" v="1902" actId="1076"/>
          <pc:sldLayoutMkLst>
            <pc:docMk/>
            <pc:sldMasterMk cId="1895224440" sldId="2147483648"/>
            <pc:sldLayoutMk cId="1082449538" sldId="2147483660"/>
          </pc:sldLayoutMkLst>
          <pc:spChg chg="mod">
            <ac:chgData name="Dominique" userId="5548f239-3e64-4b4e-8ed0-697e33839033" providerId="ADAL" clId="{BF62A8E5-9EA0-40C0-A350-26210FFE2EE5}" dt="2020-05-24T10:32:31.956" v="1902" actId="1076"/>
            <ac:spMkLst>
              <pc:docMk/>
              <pc:sldMasterMk cId="1895224440" sldId="2147483648"/>
              <pc:sldLayoutMk cId="1082449538" sldId="2147483660"/>
              <ac:spMk id="4" creationId="{00000000-0000-0000-0000-000000000000}"/>
            </ac:spMkLst>
          </pc:spChg>
        </pc:sldLayoutChg>
      </pc:sldMasterChg>
    </pc:docChg>
  </pc:docChgLst>
  <pc:docChgLst>
    <pc:chgData name="Dominique" userId="5548f239-3e64-4b4e-8ed0-697e33839033" providerId="ADAL" clId="{BE7F7D72-7BA0-4B84-864A-40E14661B622}"/>
    <pc:docChg chg="undo redo custSel mod addSld delSld modSld sldOrd modMainMaster addSection delSection modSection modNotesMaster modHandout">
      <pc:chgData name="Dominique" userId="5548f239-3e64-4b4e-8ed0-697e33839033" providerId="ADAL" clId="{BE7F7D72-7BA0-4B84-864A-40E14661B622}" dt="2020-08-28T13:34:06.497" v="11233" actId="478"/>
      <pc:docMkLst>
        <pc:docMk/>
      </pc:docMkLst>
      <pc:sldChg chg="modSp mod modNotesTx">
        <pc:chgData name="Dominique" userId="5548f239-3e64-4b4e-8ed0-697e33839033" providerId="ADAL" clId="{BE7F7D72-7BA0-4B84-864A-40E14661B622}" dt="2020-08-19T12:35:36.574" v="11070" actId="14826"/>
        <pc:sldMkLst>
          <pc:docMk/>
          <pc:sldMk cId="2828906334" sldId="256"/>
        </pc:sldMkLst>
        <pc:spChg chg="mod">
          <ac:chgData name="Dominique" userId="5548f239-3e64-4b4e-8ed0-697e33839033" providerId="ADAL" clId="{BE7F7D72-7BA0-4B84-864A-40E14661B622}" dt="2020-08-09T08:38:25.753" v="445" actId="20577"/>
          <ac:spMkLst>
            <pc:docMk/>
            <pc:sldMk cId="2828906334" sldId="256"/>
            <ac:spMk id="3" creationId="{00000000-0000-0000-0000-000000000000}"/>
          </ac:spMkLst>
        </pc:spChg>
        <pc:picChg chg="mod">
          <ac:chgData name="Dominique" userId="5548f239-3e64-4b4e-8ed0-697e33839033" providerId="ADAL" clId="{BE7F7D72-7BA0-4B84-864A-40E14661B622}" dt="2020-08-19T12:35:36.574" v="11070" actId="14826"/>
          <ac:picMkLst>
            <pc:docMk/>
            <pc:sldMk cId="2828906334" sldId="256"/>
            <ac:picMk id="10" creationId="{6643E78B-7BEF-4722-B31B-7AB9D7286437}"/>
          </ac:picMkLst>
        </pc:picChg>
      </pc:sldChg>
      <pc:sldChg chg="addSp delSp modSp mod modNotesTx">
        <pc:chgData name="Dominique" userId="5548f239-3e64-4b4e-8ed0-697e33839033" providerId="ADAL" clId="{BE7F7D72-7BA0-4B84-864A-40E14661B622}" dt="2020-08-09T10:22:56.631" v="1314" actId="13926"/>
        <pc:sldMkLst>
          <pc:docMk/>
          <pc:sldMk cId="3563375897" sldId="258"/>
        </pc:sldMkLst>
        <pc:spChg chg="add del mod">
          <ac:chgData name="Dominique" userId="5548f239-3e64-4b4e-8ed0-697e33839033" providerId="ADAL" clId="{BE7F7D72-7BA0-4B84-864A-40E14661B622}" dt="2020-08-01T11:06:33.462" v="46" actId="931"/>
          <ac:spMkLst>
            <pc:docMk/>
            <pc:sldMk cId="3563375897" sldId="258"/>
            <ac:spMk id="5" creationId="{C8024218-5BC2-41A4-8140-391BC12D30F6}"/>
          </ac:spMkLst>
        </pc:spChg>
        <pc:spChg chg="del">
          <ac:chgData name="Dominique" userId="5548f239-3e64-4b4e-8ed0-697e33839033" providerId="ADAL" clId="{BE7F7D72-7BA0-4B84-864A-40E14661B622}" dt="2020-08-01T11:06:26.604" v="45" actId="478"/>
          <ac:spMkLst>
            <pc:docMk/>
            <pc:sldMk cId="3563375897" sldId="258"/>
            <ac:spMk id="10" creationId="{EB58454D-E337-4628-B776-8ECC7EE7DDA8}"/>
          </ac:spMkLst>
        </pc:spChg>
        <pc:spChg chg="del">
          <ac:chgData name="Dominique" userId="5548f239-3e64-4b4e-8ed0-697e33839033" providerId="ADAL" clId="{BE7F7D72-7BA0-4B84-864A-40E14661B622}" dt="2020-08-01T11:06:26.604" v="45" actId="478"/>
          <ac:spMkLst>
            <pc:docMk/>
            <pc:sldMk cId="3563375897" sldId="258"/>
            <ac:spMk id="18" creationId="{8600DD80-DB41-4798-B1E0-20CDB3D3AD79}"/>
          </ac:spMkLst>
        </pc:spChg>
        <pc:picChg chg="add del mod">
          <ac:chgData name="Dominique" userId="5548f239-3e64-4b4e-8ed0-697e33839033" providerId="ADAL" clId="{BE7F7D72-7BA0-4B84-864A-40E14661B622}" dt="2020-08-09T09:24:46.578" v="1311" actId="478"/>
          <ac:picMkLst>
            <pc:docMk/>
            <pc:sldMk cId="3563375897" sldId="258"/>
            <ac:picMk id="5" creationId="{83602D7F-4147-425B-9768-38842EE1ABC4}"/>
          </ac:picMkLst>
        </pc:picChg>
        <pc:picChg chg="add mod">
          <ac:chgData name="Dominique" userId="5548f239-3e64-4b4e-8ed0-697e33839033" providerId="ADAL" clId="{BE7F7D72-7BA0-4B84-864A-40E14661B622}" dt="2020-08-09T09:01:19.139" v="1304" actId="1076"/>
          <ac:picMkLst>
            <pc:docMk/>
            <pc:sldMk cId="3563375897" sldId="258"/>
            <ac:picMk id="7" creationId="{286C5037-47D0-4FEF-9E3F-3C85293B82A8}"/>
          </ac:picMkLst>
        </pc:picChg>
        <pc:picChg chg="del">
          <ac:chgData name="Dominique" userId="5548f239-3e64-4b4e-8ed0-697e33839033" providerId="ADAL" clId="{BE7F7D72-7BA0-4B84-864A-40E14661B622}" dt="2020-08-01T11:06:20.439" v="44" actId="478"/>
          <ac:picMkLst>
            <pc:docMk/>
            <pc:sldMk cId="3563375897" sldId="258"/>
            <ac:picMk id="14" creationId="{2518ECF8-FB93-441E-9529-C520941CC1A5}"/>
          </ac:picMkLst>
        </pc:picChg>
        <pc:picChg chg="del">
          <ac:chgData name="Dominique" userId="5548f239-3e64-4b4e-8ed0-697e33839033" providerId="ADAL" clId="{BE7F7D72-7BA0-4B84-864A-40E14661B622}" dt="2020-08-01T11:06:26.604" v="45" actId="478"/>
          <ac:picMkLst>
            <pc:docMk/>
            <pc:sldMk cId="3563375897" sldId="258"/>
            <ac:picMk id="16" creationId="{67F50E65-58AA-4E1F-9731-85EE880BA646}"/>
          </ac:picMkLst>
        </pc:picChg>
      </pc:sldChg>
      <pc:sldChg chg="addSp modSp mod modNotesTx">
        <pc:chgData name="Dominique" userId="5548f239-3e64-4b4e-8ed0-697e33839033" providerId="ADAL" clId="{BE7F7D72-7BA0-4B84-864A-40E14661B622}" dt="2020-08-28T09:59:22.686" v="11223" actId="20577"/>
        <pc:sldMkLst>
          <pc:docMk/>
          <pc:sldMk cId="3931281399" sldId="259"/>
        </pc:sldMkLst>
        <pc:spChg chg="mod">
          <ac:chgData name="Dominique" userId="5548f239-3e64-4b4e-8ed0-697e33839033" providerId="ADAL" clId="{BE7F7D72-7BA0-4B84-864A-40E14661B622}" dt="2020-08-28T09:59:22.686" v="11223" actId="20577"/>
          <ac:spMkLst>
            <pc:docMk/>
            <pc:sldMk cId="3931281399" sldId="259"/>
            <ac:spMk id="2" creationId="{00000000-0000-0000-0000-000000000000}"/>
          </ac:spMkLst>
        </pc:spChg>
        <pc:spChg chg="add mod">
          <ac:chgData name="Dominique" userId="5548f239-3e64-4b4e-8ed0-697e33839033" providerId="ADAL" clId="{BE7F7D72-7BA0-4B84-864A-40E14661B622}" dt="2020-08-15T09:33:50.051" v="10019" actId="13926"/>
          <ac:spMkLst>
            <pc:docMk/>
            <pc:sldMk cId="3931281399" sldId="259"/>
            <ac:spMk id="4" creationId="{519E7305-8B37-4964-A3AB-CB3F17739795}"/>
          </ac:spMkLst>
        </pc:spChg>
      </pc:sldChg>
      <pc:sldChg chg="modSp mod modNotesTx">
        <pc:chgData name="Dominique" userId="5548f239-3e64-4b4e-8ed0-697e33839033" providerId="ADAL" clId="{BE7F7D72-7BA0-4B84-864A-40E14661B622}" dt="2020-08-28T10:00:35.407" v="11224"/>
        <pc:sldMkLst>
          <pc:docMk/>
          <pc:sldMk cId="875877110" sldId="260"/>
        </pc:sldMkLst>
        <pc:spChg chg="mod">
          <ac:chgData name="Dominique" userId="5548f239-3e64-4b4e-8ed0-697e33839033" providerId="ADAL" clId="{BE7F7D72-7BA0-4B84-864A-40E14661B622}" dt="2020-08-28T10:00:35.407" v="11224"/>
          <ac:spMkLst>
            <pc:docMk/>
            <pc:sldMk cId="875877110" sldId="260"/>
            <ac:spMk id="19" creationId="{875C56FE-A57A-41C0-8044-40E193565A23}"/>
          </ac:spMkLst>
        </pc:spChg>
        <pc:spChg chg="mod">
          <ac:chgData name="Dominique" userId="5548f239-3e64-4b4e-8ed0-697e33839033" providerId="ADAL" clId="{BE7F7D72-7BA0-4B84-864A-40E14661B622}" dt="2020-08-15T09:40:08.091" v="10331" actId="20577"/>
          <ac:spMkLst>
            <pc:docMk/>
            <pc:sldMk cId="875877110" sldId="260"/>
            <ac:spMk id="20" creationId="{6F60753A-27BE-4885-9FDD-96BE13CA5DBA}"/>
          </ac:spMkLst>
        </pc:spChg>
      </pc:sldChg>
      <pc:sldChg chg="modSp mod modShow">
        <pc:chgData name="Dominique" userId="5548f239-3e64-4b4e-8ed0-697e33839033" providerId="ADAL" clId="{BE7F7D72-7BA0-4B84-864A-40E14661B622}" dt="2020-08-19T12:35:58.752" v="11072" actId="14826"/>
        <pc:sldMkLst>
          <pc:docMk/>
          <pc:sldMk cId="1670725494" sldId="261"/>
        </pc:sldMkLst>
        <pc:spChg chg="mod">
          <ac:chgData name="Dominique" userId="5548f239-3e64-4b4e-8ed0-697e33839033" providerId="ADAL" clId="{BE7F7D72-7BA0-4B84-864A-40E14661B622}" dt="2020-08-01T10:05:45.150" v="18" actId="20577"/>
          <ac:spMkLst>
            <pc:docMk/>
            <pc:sldMk cId="1670725494" sldId="261"/>
            <ac:spMk id="3" creationId="{00000000-0000-0000-0000-000000000000}"/>
          </ac:spMkLst>
        </pc:spChg>
        <pc:picChg chg="mod">
          <ac:chgData name="Dominique" userId="5548f239-3e64-4b4e-8ed0-697e33839033" providerId="ADAL" clId="{BE7F7D72-7BA0-4B84-864A-40E14661B622}" dt="2020-08-19T12:35:58.752" v="11072" actId="14826"/>
          <ac:picMkLst>
            <pc:docMk/>
            <pc:sldMk cId="1670725494" sldId="261"/>
            <ac:picMk id="9" creationId="{2F65167B-D37A-41FB-BC43-04A0BF62A43E}"/>
          </ac:picMkLst>
        </pc:picChg>
      </pc:sldChg>
      <pc:sldChg chg="addSp delSp modSp mod delAnim modAnim">
        <pc:chgData name="Dominique" userId="5548f239-3e64-4b4e-8ed0-697e33839033" providerId="ADAL" clId="{BE7F7D72-7BA0-4B84-864A-40E14661B622}" dt="2020-08-28T13:34:06.497" v="11233" actId="478"/>
        <pc:sldMkLst>
          <pc:docMk/>
          <pc:sldMk cId="681717653" sldId="262"/>
        </pc:sldMkLst>
        <pc:spChg chg="add del mod">
          <ac:chgData name="Dominique" userId="5548f239-3e64-4b4e-8ed0-697e33839033" providerId="ADAL" clId="{BE7F7D72-7BA0-4B84-864A-40E14661B622}" dt="2020-08-28T13:34:06.497" v="11233" actId="478"/>
          <ac:spMkLst>
            <pc:docMk/>
            <pc:sldMk cId="681717653" sldId="262"/>
            <ac:spMk id="2" creationId="{E684D4AC-D149-4069-B914-82D99C56EE85}"/>
          </ac:spMkLst>
        </pc:spChg>
        <pc:spChg chg="add del mod">
          <ac:chgData name="Dominique" userId="5548f239-3e64-4b4e-8ed0-697e33839033" providerId="ADAL" clId="{BE7F7D72-7BA0-4B84-864A-40E14661B622}" dt="2020-08-28T13:33:54.453" v="11232"/>
          <ac:spMkLst>
            <pc:docMk/>
            <pc:sldMk cId="681717653" sldId="262"/>
            <ac:spMk id="5" creationId="{7B5EA296-F3B6-46C3-8E6E-DFF1D593E3F6}"/>
          </ac:spMkLst>
        </pc:spChg>
        <pc:spChg chg="add del mod">
          <ac:chgData name="Dominique" userId="5548f239-3e64-4b4e-8ed0-697e33839033" providerId="ADAL" clId="{BE7F7D72-7BA0-4B84-864A-40E14661B622}" dt="2020-08-19T15:21:20.001" v="11075"/>
          <ac:spMkLst>
            <pc:docMk/>
            <pc:sldMk cId="681717653" sldId="262"/>
            <ac:spMk id="5" creationId="{DD9B77BF-E9A5-4714-9AAB-427C7DFB12DD}"/>
          </ac:spMkLst>
        </pc:spChg>
        <pc:spChg chg="add del">
          <ac:chgData name="Dominique" userId="5548f239-3e64-4b4e-8ed0-697e33839033" providerId="ADAL" clId="{BE7F7D72-7BA0-4B84-864A-40E14661B622}" dt="2020-08-09T14:58:49.269" v="6090" actId="478"/>
          <ac:spMkLst>
            <pc:docMk/>
            <pc:sldMk cId="681717653" sldId="262"/>
            <ac:spMk id="6" creationId="{0B5D6B96-83A9-4FBE-942E-FAE983C7832D}"/>
          </ac:spMkLst>
        </pc:spChg>
        <pc:spChg chg="del">
          <ac:chgData name="Dominique" userId="5548f239-3e64-4b4e-8ed0-697e33839033" providerId="ADAL" clId="{BE7F7D72-7BA0-4B84-864A-40E14661B622}" dt="2020-08-01T10:06:17.427" v="42" actId="478"/>
          <ac:spMkLst>
            <pc:docMk/>
            <pc:sldMk cId="681717653" sldId="262"/>
            <ac:spMk id="6" creationId="{61F97E62-00ED-46BA-821F-AE069682302F}"/>
          </ac:spMkLst>
        </pc:spChg>
        <pc:spChg chg="add del mod">
          <ac:chgData name="Dominique" userId="5548f239-3e64-4b4e-8ed0-697e33839033" providerId="ADAL" clId="{BE7F7D72-7BA0-4B84-864A-40E14661B622}" dt="2020-08-09T15:00:19.494" v="6095"/>
          <ac:spMkLst>
            <pc:docMk/>
            <pc:sldMk cId="681717653" sldId="262"/>
            <ac:spMk id="9" creationId="{12CD47C9-7F53-41A6-A8BC-EE76123A5B1D}"/>
          </ac:spMkLst>
        </pc:spChg>
        <pc:graphicFrameChg chg="add del mod modGraphic">
          <ac:chgData name="Dominique" userId="5548f239-3e64-4b4e-8ed0-697e33839033" providerId="ADAL" clId="{BE7F7D72-7BA0-4B84-864A-40E14661B622}" dt="2020-08-09T14:52:48.830" v="5981" actId="478"/>
          <ac:graphicFrameMkLst>
            <pc:docMk/>
            <pc:sldMk cId="681717653" sldId="262"/>
            <ac:graphicFrameMk id="4" creationId="{E060B972-A544-4C70-B67B-4183CF78BB5E}"/>
          </ac:graphicFrameMkLst>
        </pc:graphicFrameChg>
        <pc:picChg chg="del mod">
          <ac:chgData name="Dominique" userId="5548f239-3e64-4b4e-8ed0-697e33839033" providerId="ADAL" clId="{BE7F7D72-7BA0-4B84-864A-40E14661B622}" dt="2020-08-09T15:00:13.225" v="6093" actId="478"/>
          <ac:picMkLst>
            <pc:docMk/>
            <pc:sldMk cId="681717653" sldId="262"/>
            <ac:picMk id="5" creationId="{97A39121-516A-48E4-8C3E-2A83F1A20163}"/>
          </ac:picMkLst>
        </pc:picChg>
        <pc:picChg chg="add del mod">
          <ac:chgData name="Dominique" userId="5548f239-3e64-4b4e-8ed0-697e33839033" providerId="ADAL" clId="{BE7F7D72-7BA0-4B84-864A-40E14661B622}" dt="2020-08-28T13:33:49.740" v="11231" actId="478"/>
          <ac:picMkLst>
            <pc:docMk/>
            <pc:sldMk cId="681717653" sldId="262"/>
            <ac:picMk id="6" creationId="{AEFA794E-B818-4596-A821-835FB928626A}"/>
          </ac:picMkLst>
        </pc:picChg>
        <pc:picChg chg="add mod">
          <ac:chgData name="Dominique" userId="5548f239-3e64-4b4e-8ed0-697e33839033" providerId="ADAL" clId="{BE7F7D72-7BA0-4B84-864A-40E14661B622}" dt="2020-08-28T13:33:54.453" v="11232"/>
          <ac:picMkLst>
            <pc:docMk/>
            <pc:sldMk cId="681717653" sldId="262"/>
            <ac:picMk id="7" creationId="{BF571F99-A3CC-4C9D-A379-CD2665AC38A9}"/>
          </ac:picMkLst>
        </pc:picChg>
        <pc:picChg chg="add del mod">
          <ac:chgData name="Dominique" userId="5548f239-3e64-4b4e-8ed0-697e33839033" providerId="ADAL" clId="{BE7F7D72-7BA0-4B84-864A-40E14661B622}" dt="2020-08-09T15:00:16.385" v="6094" actId="478"/>
          <ac:picMkLst>
            <pc:docMk/>
            <pc:sldMk cId="681717653" sldId="262"/>
            <ac:picMk id="7" creationId="{FA53FBE5-10DF-43CC-8224-40DD7D97CF1E}"/>
          </ac:picMkLst>
        </pc:picChg>
        <pc:picChg chg="add del mod">
          <ac:chgData name="Dominique" userId="5548f239-3e64-4b4e-8ed0-697e33839033" providerId="ADAL" clId="{BE7F7D72-7BA0-4B84-864A-40E14661B622}" dt="2020-08-19T15:21:16.174" v="11074" actId="478"/>
          <ac:picMkLst>
            <pc:docMk/>
            <pc:sldMk cId="681717653" sldId="262"/>
            <ac:picMk id="10" creationId="{C77FEB14-AF36-46AF-A51B-B8EB9D5C69C0}"/>
          </ac:picMkLst>
        </pc:picChg>
      </pc:sldChg>
      <pc:sldChg chg="addSp modSp mod modNotesTx">
        <pc:chgData name="Dominique" userId="5548f239-3e64-4b4e-8ed0-697e33839033" providerId="ADAL" clId="{BE7F7D72-7BA0-4B84-864A-40E14661B622}" dt="2020-08-19T12:35:46.822" v="11071" actId="14826"/>
        <pc:sldMkLst>
          <pc:docMk/>
          <pc:sldMk cId="247793152" sldId="264"/>
        </pc:sldMkLst>
        <pc:spChg chg="add mod">
          <ac:chgData name="Dominique" userId="5548f239-3e64-4b4e-8ed0-697e33839033" providerId="ADAL" clId="{BE7F7D72-7BA0-4B84-864A-40E14661B622}" dt="2020-08-15T09:33:30.997" v="10002" actId="1076"/>
          <ac:spMkLst>
            <pc:docMk/>
            <pc:sldMk cId="247793152" sldId="264"/>
            <ac:spMk id="2" creationId="{4A352D6D-3075-4347-B9BC-F0A83A26FC74}"/>
          </ac:spMkLst>
        </pc:spChg>
        <pc:picChg chg="mod">
          <ac:chgData name="Dominique" userId="5548f239-3e64-4b4e-8ed0-697e33839033" providerId="ADAL" clId="{BE7F7D72-7BA0-4B84-864A-40E14661B622}" dt="2020-08-19T12:35:46.822" v="11071" actId="14826"/>
          <ac:picMkLst>
            <pc:docMk/>
            <pc:sldMk cId="247793152" sldId="264"/>
            <ac:picMk id="4" creationId="{947AF7CB-3FA1-4C51-BF43-537E07574361}"/>
          </ac:picMkLst>
        </pc:picChg>
      </pc:sldChg>
      <pc:sldChg chg="modSp mod modShow">
        <pc:chgData name="Dominique" userId="5548f239-3e64-4b4e-8ed0-697e33839033" providerId="ADAL" clId="{BE7F7D72-7BA0-4B84-864A-40E14661B622}" dt="2020-08-19T12:36:16.779" v="11073" actId="14826"/>
        <pc:sldMkLst>
          <pc:docMk/>
          <pc:sldMk cId="3627560673" sldId="266"/>
        </pc:sldMkLst>
        <pc:spChg chg="mod">
          <ac:chgData name="Dominique" userId="5548f239-3e64-4b4e-8ed0-697e33839033" providerId="ADAL" clId="{BE7F7D72-7BA0-4B84-864A-40E14661B622}" dt="2020-08-01T10:06:01.067" v="40" actId="20577"/>
          <ac:spMkLst>
            <pc:docMk/>
            <pc:sldMk cId="3627560673" sldId="266"/>
            <ac:spMk id="3" creationId="{00000000-0000-0000-0000-000000000000}"/>
          </ac:spMkLst>
        </pc:spChg>
        <pc:picChg chg="mod">
          <ac:chgData name="Dominique" userId="5548f239-3e64-4b4e-8ed0-697e33839033" providerId="ADAL" clId="{BE7F7D72-7BA0-4B84-864A-40E14661B622}" dt="2020-08-19T12:36:16.779" v="11073" actId="14826"/>
          <ac:picMkLst>
            <pc:docMk/>
            <pc:sldMk cId="3627560673" sldId="266"/>
            <ac:picMk id="6" creationId="{A4E696E6-0D76-47DD-9B77-ACFFA21063C8}"/>
          </ac:picMkLst>
        </pc:picChg>
      </pc:sldChg>
      <pc:sldChg chg="addSp modSp mod">
        <pc:chgData name="Dominique" userId="5548f239-3e64-4b4e-8ed0-697e33839033" providerId="ADAL" clId="{BE7F7D72-7BA0-4B84-864A-40E14661B622}" dt="2020-08-28T10:21:36.476" v="11230" actId="20577"/>
        <pc:sldMkLst>
          <pc:docMk/>
          <pc:sldMk cId="1086709578" sldId="267"/>
        </pc:sldMkLst>
        <pc:spChg chg="add mod">
          <ac:chgData name="Dominique" userId="5548f239-3e64-4b4e-8ed0-697e33839033" providerId="ADAL" clId="{BE7F7D72-7BA0-4B84-864A-40E14661B622}" dt="2020-08-15T09:41:05.346" v="10378" actId="1076"/>
          <ac:spMkLst>
            <pc:docMk/>
            <pc:sldMk cId="1086709578" sldId="267"/>
            <ac:spMk id="2" creationId="{C5338934-3F20-4A8E-8694-C48803170D9E}"/>
          </ac:spMkLst>
        </pc:spChg>
        <pc:spChg chg="mod">
          <ac:chgData name="Dominique" userId="5548f239-3e64-4b4e-8ed0-697e33839033" providerId="ADAL" clId="{BE7F7D72-7BA0-4B84-864A-40E14661B622}" dt="2020-08-28T10:21:36.476" v="11230" actId="20577"/>
          <ac:spMkLst>
            <pc:docMk/>
            <pc:sldMk cId="1086709578" sldId="267"/>
            <ac:spMk id="4" creationId="{82F121E0-654F-4BED-B50E-E26DAC37E3BF}"/>
          </ac:spMkLst>
        </pc:spChg>
        <pc:spChg chg="add mod">
          <ac:chgData name="Dominique" userId="5548f239-3e64-4b4e-8ed0-697e33839033" providerId="ADAL" clId="{BE7F7D72-7BA0-4B84-864A-40E14661B622}" dt="2020-08-15T09:37:49.808" v="10171" actId="1076"/>
          <ac:spMkLst>
            <pc:docMk/>
            <pc:sldMk cId="1086709578" sldId="267"/>
            <ac:spMk id="6" creationId="{5F32A71D-E456-4059-9325-2AE8335CEDA2}"/>
          </ac:spMkLst>
        </pc:spChg>
      </pc:sldChg>
      <pc:sldChg chg="modSp mod modNotesTx">
        <pc:chgData name="Dominique" userId="5548f239-3e64-4b4e-8ed0-697e33839033" providerId="ADAL" clId="{BE7F7D72-7BA0-4B84-864A-40E14661B622}" dt="2020-08-09T17:15:52.242" v="6101" actId="6549"/>
        <pc:sldMkLst>
          <pc:docMk/>
          <pc:sldMk cId="260807760" sldId="268"/>
        </pc:sldMkLst>
        <pc:spChg chg="mod">
          <ac:chgData name="Dominique" userId="5548f239-3e64-4b4e-8ed0-697e33839033" providerId="ADAL" clId="{BE7F7D72-7BA0-4B84-864A-40E14661B622}" dt="2020-08-09T17:15:52.242" v="6101" actId="6549"/>
          <ac:spMkLst>
            <pc:docMk/>
            <pc:sldMk cId="260807760" sldId="268"/>
            <ac:spMk id="2" creationId="{A571D15F-7491-4B47-BE3C-2D394E0F1A37}"/>
          </ac:spMkLst>
        </pc:spChg>
      </pc:sldChg>
      <pc:sldChg chg="addSp delSp modSp new mod ord modClrScheme chgLayout">
        <pc:chgData name="Dominique" userId="5548f239-3e64-4b4e-8ed0-697e33839033" providerId="ADAL" clId="{BE7F7D72-7BA0-4B84-864A-40E14661B622}" dt="2020-08-27T09:46:12.722" v="11178"/>
        <pc:sldMkLst>
          <pc:docMk/>
          <pc:sldMk cId="2042234632" sldId="269"/>
        </pc:sldMkLst>
        <pc:spChg chg="del mod ord">
          <ac:chgData name="Dominique" userId="5548f239-3e64-4b4e-8ed0-697e33839033" providerId="ADAL" clId="{BE7F7D72-7BA0-4B84-864A-40E14661B622}" dt="2020-08-09T08:47:58.016" v="760" actId="700"/>
          <ac:spMkLst>
            <pc:docMk/>
            <pc:sldMk cId="2042234632" sldId="269"/>
            <ac:spMk id="2" creationId="{D09B874B-F9A4-4675-B443-767D2F93FE3B}"/>
          </ac:spMkLst>
        </pc:spChg>
        <pc:spChg chg="del mod ord">
          <ac:chgData name="Dominique" userId="5548f239-3e64-4b4e-8ed0-697e33839033" providerId="ADAL" clId="{BE7F7D72-7BA0-4B84-864A-40E14661B622}" dt="2020-08-09T08:47:58.016" v="760" actId="700"/>
          <ac:spMkLst>
            <pc:docMk/>
            <pc:sldMk cId="2042234632" sldId="269"/>
            <ac:spMk id="3" creationId="{39451808-A698-4942-99E7-024224F4A2BE}"/>
          </ac:spMkLst>
        </pc:spChg>
        <pc:spChg chg="add mod ord">
          <ac:chgData name="Dominique" userId="5548f239-3e64-4b4e-8ed0-697e33839033" providerId="ADAL" clId="{BE7F7D72-7BA0-4B84-864A-40E14661B622}" dt="2020-08-15T10:48:48.904" v="10989" actId="20577"/>
          <ac:spMkLst>
            <pc:docMk/>
            <pc:sldMk cId="2042234632" sldId="269"/>
            <ac:spMk id="4" creationId="{AC6A4578-C30C-4CC4-B60B-D037C2C05832}"/>
          </ac:spMkLst>
        </pc:spChg>
        <pc:spChg chg="add del mod ord">
          <ac:chgData name="Dominique" userId="5548f239-3e64-4b4e-8ed0-697e33839033" providerId="ADAL" clId="{BE7F7D72-7BA0-4B84-864A-40E14661B622}" dt="2020-08-09T08:49:34.169" v="796" actId="931"/>
          <ac:spMkLst>
            <pc:docMk/>
            <pc:sldMk cId="2042234632" sldId="269"/>
            <ac:spMk id="5" creationId="{5FCAF76E-A902-4846-A43D-CD3D1459C108}"/>
          </ac:spMkLst>
        </pc:spChg>
        <pc:picChg chg="add mod">
          <ac:chgData name="Dominique" userId="5548f239-3e64-4b4e-8ed0-697e33839033" providerId="ADAL" clId="{BE7F7D72-7BA0-4B84-864A-40E14661B622}" dt="2020-08-09T08:49:36.171" v="797" actId="27614"/>
          <ac:picMkLst>
            <pc:docMk/>
            <pc:sldMk cId="2042234632" sldId="269"/>
            <ac:picMk id="7" creationId="{13955C63-A2D6-4303-B9E6-4B8300C70615}"/>
          </ac:picMkLst>
        </pc:picChg>
      </pc:sldChg>
      <pc:sldChg chg="addSp delSp modSp new mod ord">
        <pc:chgData name="Dominique" userId="5548f239-3e64-4b4e-8ed0-697e33839033" providerId="ADAL" clId="{BE7F7D72-7BA0-4B84-864A-40E14661B622}" dt="2020-08-27T09:46:12.722" v="11178"/>
        <pc:sldMkLst>
          <pc:docMk/>
          <pc:sldMk cId="1096990837" sldId="270"/>
        </pc:sldMkLst>
        <pc:spChg chg="del">
          <ac:chgData name="Dominique" userId="5548f239-3e64-4b4e-8ed0-697e33839033" providerId="ADAL" clId="{BE7F7D72-7BA0-4B84-864A-40E14661B622}" dt="2020-08-09T08:49:46.328" v="799" actId="931"/>
          <ac:spMkLst>
            <pc:docMk/>
            <pc:sldMk cId="1096990837" sldId="270"/>
            <ac:spMk id="2" creationId="{FF700DDC-E3DF-4F38-8275-596DB90D31D1}"/>
          </ac:spMkLst>
        </pc:spChg>
        <pc:spChg chg="mod">
          <ac:chgData name="Dominique" userId="5548f239-3e64-4b4e-8ed0-697e33839033" providerId="ADAL" clId="{BE7F7D72-7BA0-4B84-864A-40E14661B622}" dt="2020-08-15T10:49:00.517" v="11007" actId="20577"/>
          <ac:spMkLst>
            <pc:docMk/>
            <pc:sldMk cId="1096990837" sldId="270"/>
            <ac:spMk id="3" creationId="{DF29FB8C-3D3F-449F-8C7E-6E7EBD358815}"/>
          </ac:spMkLst>
        </pc:spChg>
        <pc:picChg chg="add mod">
          <ac:chgData name="Dominique" userId="5548f239-3e64-4b4e-8ed0-697e33839033" providerId="ADAL" clId="{BE7F7D72-7BA0-4B84-864A-40E14661B622}" dt="2020-08-09T08:49:48.228" v="800" actId="27614"/>
          <ac:picMkLst>
            <pc:docMk/>
            <pc:sldMk cId="1096990837" sldId="270"/>
            <ac:picMk id="5" creationId="{20AD9827-7644-429F-AFC6-E6425E50939D}"/>
          </ac:picMkLst>
        </pc:picChg>
      </pc:sldChg>
      <pc:sldChg chg="addSp delSp modSp new mod ord">
        <pc:chgData name="Dominique" userId="5548f239-3e64-4b4e-8ed0-697e33839033" providerId="ADAL" clId="{BE7F7D72-7BA0-4B84-864A-40E14661B622}" dt="2020-08-27T09:46:12.722" v="11178"/>
        <pc:sldMkLst>
          <pc:docMk/>
          <pc:sldMk cId="2849271146" sldId="271"/>
        </pc:sldMkLst>
        <pc:spChg chg="del">
          <ac:chgData name="Dominique" userId="5548f239-3e64-4b4e-8ed0-697e33839033" providerId="ADAL" clId="{BE7F7D72-7BA0-4B84-864A-40E14661B622}" dt="2020-08-09T08:49:52.573" v="802" actId="931"/>
          <ac:spMkLst>
            <pc:docMk/>
            <pc:sldMk cId="2849271146" sldId="271"/>
            <ac:spMk id="2" creationId="{05F45048-85E3-4686-9F29-9726994742D6}"/>
          </ac:spMkLst>
        </pc:spChg>
        <pc:spChg chg="mod">
          <ac:chgData name="Dominique" userId="5548f239-3e64-4b4e-8ed0-697e33839033" providerId="ADAL" clId="{BE7F7D72-7BA0-4B84-864A-40E14661B622}" dt="2020-08-15T10:49:08.336" v="11026" actId="20577"/>
          <ac:spMkLst>
            <pc:docMk/>
            <pc:sldMk cId="2849271146" sldId="271"/>
            <ac:spMk id="3" creationId="{AEEC763E-376F-44BE-9C66-F72E28D8FC91}"/>
          </ac:spMkLst>
        </pc:spChg>
        <pc:picChg chg="add mod">
          <ac:chgData name="Dominique" userId="5548f239-3e64-4b4e-8ed0-697e33839033" providerId="ADAL" clId="{BE7F7D72-7BA0-4B84-864A-40E14661B622}" dt="2020-08-09T08:49:54.044" v="803" actId="27614"/>
          <ac:picMkLst>
            <pc:docMk/>
            <pc:sldMk cId="2849271146" sldId="271"/>
            <ac:picMk id="5" creationId="{D55A4DB3-A30F-492E-B035-DD2660257E26}"/>
          </ac:picMkLst>
        </pc:picChg>
      </pc:sldChg>
      <pc:sldChg chg="addSp delSp modSp new mod">
        <pc:chgData name="Dominique" userId="5548f239-3e64-4b4e-8ed0-697e33839033" providerId="ADAL" clId="{BE7F7D72-7BA0-4B84-864A-40E14661B622}" dt="2020-08-09T17:14:24.016" v="6097" actId="20577"/>
        <pc:sldMkLst>
          <pc:docMk/>
          <pc:sldMk cId="2206369134" sldId="272"/>
        </pc:sldMkLst>
        <pc:spChg chg="mod">
          <ac:chgData name="Dominique" userId="5548f239-3e64-4b4e-8ed0-697e33839033" providerId="ADAL" clId="{BE7F7D72-7BA0-4B84-864A-40E14661B622}" dt="2020-08-09T17:14:24.016" v="6097" actId="20577"/>
          <ac:spMkLst>
            <pc:docMk/>
            <pc:sldMk cId="2206369134" sldId="272"/>
            <ac:spMk id="2" creationId="{9FB44E9A-6666-4AEB-8332-8116FCB21994}"/>
          </ac:spMkLst>
        </pc:spChg>
        <pc:spChg chg="mod">
          <ac:chgData name="Dominique" userId="5548f239-3e64-4b4e-8ed0-697e33839033" providerId="ADAL" clId="{BE7F7D72-7BA0-4B84-864A-40E14661B622}" dt="2020-08-09T10:36:13.329" v="1705" actId="20577"/>
          <ac:spMkLst>
            <pc:docMk/>
            <pc:sldMk cId="2206369134" sldId="272"/>
            <ac:spMk id="3" creationId="{2386773D-4956-40F9-9253-86795964087C}"/>
          </ac:spMkLst>
        </pc:spChg>
        <pc:graphicFrameChg chg="add mod modGraphic">
          <ac:chgData name="Dominique" userId="5548f239-3e64-4b4e-8ed0-697e33839033" providerId="ADAL" clId="{BE7F7D72-7BA0-4B84-864A-40E14661B622}" dt="2020-08-09T14:58:32.307" v="6086"/>
          <ac:graphicFrameMkLst>
            <pc:docMk/>
            <pc:sldMk cId="2206369134" sldId="272"/>
            <ac:graphicFrameMk id="6" creationId="{4FCE1846-B4F0-409B-9F78-69F714309FC3}"/>
          </ac:graphicFrameMkLst>
        </pc:graphicFrameChg>
        <pc:picChg chg="add del mod">
          <ac:chgData name="Dominique" userId="5548f239-3e64-4b4e-8ed0-697e33839033" providerId="ADAL" clId="{BE7F7D72-7BA0-4B84-864A-40E14661B622}" dt="2020-08-09T14:53:06.855" v="5984" actId="478"/>
          <ac:picMkLst>
            <pc:docMk/>
            <pc:sldMk cId="2206369134" sldId="272"/>
            <ac:picMk id="4" creationId="{C9A58F62-7BD8-46D7-B11E-36DBBD3B0544}"/>
          </ac:picMkLst>
        </pc:picChg>
      </pc:sldChg>
      <pc:sldChg chg="addSp delSp modSp add mod">
        <pc:chgData name="Dominique" userId="5548f239-3e64-4b4e-8ed0-697e33839033" providerId="ADAL" clId="{BE7F7D72-7BA0-4B84-864A-40E14661B622}" dt="2020-08-09T18:27:58.652" v="9445" actId="13926"/>
        <pc:sldMkLst>
          <pc:docMk/>
          <pc:sldMk cId="1490255878" sldId="273"/>
        </pc:sldMkLst>
        <pc:spChg chg="mod">
          <ac:chgData name="Dominique" userId="5548f239-3e64-4b4e-8ed0-697e33839033" providerId="ADAL" clId="{BE7F7D72-7BA0-4B84-864A-40E14661B622}" dt="2020-08-09T18:27:58.652" v="9445" actId="13926"/>
          <ac:spMkLst>
            <pc:docMk/>
            <pc:sldMk cId="1490255878" sldId="273"/>
            <ac:spMk id="2" creationId="{9FB44E9A-6666-4AEB-8332-8116FCB21994}"/>
          </ac:spMkLst>
        </pc:spChg>
        <pc:spChg chg="mod">
          <ac:chgData name="Dominique" userId="5548f239-3e64-4b4e-8ed0-697e33839033" providerId="ADAL" clId="{BE7F7D72-7BA0-4B84-864A-40E14661B622}" dt="2020-08-09T10:29:05.633" v="1362" actId="20577"/>
          <ac:spMkLst>
            <pc:docMk/>
            <pc:sldMk cId="1490255878" sldId="273"/>
            <ac:spMk id="3" creationId="{2386773D-4956-40F9-9253-86795964087C}"/>
          </ac:spMkLst>
        </pc:spChg>
        <pc:graphicFrameChg chg="add mod modGraphic">
          <ac:chgData name="Dominique" userId="5548f239-3e64-4b4e-8ed0-697e33839033" providerId="ADAL" clId="{BE7F7D72-7BA0-4B84-864A-40E14661B622}" dt="2020-08-09T14:58:24.461" v="6084"/>
          <ac:graphicFrameMkLst>
            <pc:docMk/>
            <pc:sldMk cId="1490255878" sldId="273"/>
            <ac:graphicFrameMk id="6" creationId="{D3242779-088C-447A-B8A1-B3D226624524}"/>
          </ac:graphicFrameMkLst>
        </pc:graphicFrameChg>
        <pc:picChg chg="del mod">
          <ac:chgData name="Dominique" userId="5548f239-3e64-4b4e-8ed0-697e33839033" providerId="ADAL" clId="{BE7F7D72-7BA0-4B84-864A-40E14661B622}" dt="2020-08-09T10:28:54.509" v="1343" actId="478"/>
          <ac:picMkLst>
            <pc:docMk/>
            <pc:sldMk cId="1490255878" sldId="273"/>
            <ac:picMk id="4" creationId="{C9A58F62-7BD8-46D7-B11E-36DBBD3B0544}"/>
          </ac:picMkLst>
        </pc:picChg>
        <pc:picChg chg="add del mod">
          <ac:chgData name="Dominique" userId="5548f239-3e64-4b4e-8ed0-697e33839033" providerId="ADAL" clId="{BE7F7D72-7BA0-4B84-864A-40E14661B622}" dt="2020-08-09T14:53:21.820" v="5988" actId="478"/>
          <ac:picMkLst>
            <pc:docMk/>
            <pc:sldMk cId="1490255878" sldId="273"/>
            <ac:picMk id="5" creationId="{3F3D0ACD-7CA9-4D58-8E7E-BB9F8E1E520A}"/>
          </ac:picMkLst>
        </pc:picChg>
      </pc:sldChg>
      <pc:sldChg chg="addSp delSp modSp add mod">
        <pc:chgData name="Dominique" userId="5548f239-3e64-4b4e-8ed0-697e33839033" providerId="ADAL" clId="{BE7F7D72-7BA0-4B84-864A-40E14661B622}" dt="2020-08-09T18:24:30.749" v="9441" actId="13926"/>
        <pc:sldMkLst>
          <pc:docMk/>
          <pc:sldMk cId="300879250" sldId="274"/>
        </pc:sldMkLst>
        <pc:spChg chg="mod">
          <ac:chgData name="Dominique" userId="5548f239-3e64-4b4e-8ed0-697e33839033" providerId="ADAL" clId="{BE7F7D72-7BA0-4B84-864A-40E14661B622}" dt="2020-08-09T18:24:30.749" v="9441" actId="13926"/>
          <ac:spMkLst>
            <pc:docMk/>
            <pc:sldMk cId="300879250" sldId="274"/>
            <ac:spMk id="2" creationId="{9FB44E9A-6666-4AEB-8332-8116FCB21994}"/>
          </ac:spMkLst>
        </pc:spChg>
        <pc:spChg chg="mod">
          <ac:chgData name="Dominique" userId="5548f239-3e64-4b4e-8ed0-697e33839033" providerId="ADAL" clId="{BE7F7D72-7BA0-4B84-864A-40E14661B622}" dt="2020-08-09T10:31:56.469" v="1626" actId="20577"/>
          <ac:spMkLst>
            <pc:docMk/>
            <pc:sldMk cId="300879250" sldId="274"/>
            <ac:spMk id="3" creationId="{2386773D-4956-40F9-9253-86795964087C}"/>
          </ac:spMkLst>
        </pc:spChg>
        <pc:graphicFrameChg chg="add del mod modGraphic">
          <ac:chgData name="Dominique" userId="5548f239-3e64-4b4e-8ed0-697e33839033" providerId="ADAL" clId="{BE7F7D72-7BA0-4B84-864A-40E14661B622}" dt="2020-08-09T14:54:06.214" v="6001" actId="21"/>
          <ac:graphicFrameMkLst>
            <pc:docMk/>
            <pc:sldMk cId="300879250" sldId="274"/>
            <ac:graphicFrameMk id="6" creationId="{10062BA1-479C-4928-893C-AE153BB2FA3C}"/>
          </ac:graphicFrameMkLst>
        </pc:graphicFrameChg>
        <pc:graphicFrameChg chg="add del mod modGraphic">
          <ac:chgData name="Dominique" userId="5548f239-3e64-4b4e-8ed0-697e33839033" providerId="ADAL" clId="{BE7F7D72-7BA0-4B84-864A-40E14661B622}" dt="2020-08-09T14:54:27.801" v="6009" actId="21"/>
          <ac:graphicFrameMkLst>
            <pc:docMk/>
            <pc:sldMk cId="300879250" sldId="274"/>
            <ac:graphicFrameMk id="8" creationId="{1AA06F4D-F5A9-4D34-8842-4133D3A51C45}"/>
          </ac:graphicFrameMkLst>
        </pc:graphicFrameChg>
        <pc:graphicFrameChg chg="add del mod modGraphic">
          <ac:chgData name="Dominique" userId="5548f239-3e64-4b4e-8ed0-697e33839033" providerId="ADAL" clId="{BE7F7D72-7BA0-4B84-864A-40E14661B622}" dt="2020-08-09T14:55:00.986" v="6020" actId="21"/>
          <ac:graphicFrameMkLst>
            <pc:docMk/>
            <pc:sldMk cId="300879250" sldId="274"/>
            <ac:graphicFrameMk id="10" creationId="{A15C8627-2EB9-47E8-B7E0-B5BCE2277559}"/>
          </ac:graphicFrameMkLst>
        </pc:graphicFrameChg>
        <pc:graphicFrameChg chg="add mod modGraphic">
          <ac:chgData name="Dominique" userId="5548f239-3e64-4b4e-8ed0-697e33839033" providerId="ADAL" clId="{BE7F7D72-7BA0-4B84-864A-40E14661B622}" dt="2020-08-09T18:14:34.687" v="9069" actId="1076"/>
          <ac:graphicFrameMkLst>
            <pc:docMk/>
            <pc:sldMk cId="300879250" sldId="274"/>
            <ac:graphicFrameMk id="12" creationId="{A4DB0E52-C1C7-43BF-BBF9-80188F9C6378}"/>
          </ac:graphicFrameMkLst>
        </pc:graphicFrameChg>
        <pc:picChg chg="add del mod">
          <ac:chgData name="Dominique" userId="5548f239-3e64-4b4e-8ed0-697e33839033" providerId="ADAL" clId="{BE7F7D72-7BA0-4B84-864A-40E14661B622}" dt="2020-08-09T14:53:42.867" v="5993" actId="478"/>
          <ac:picMkLst>
            <pc:docMk/>
            <pc:sldMk cId="300879250" sldId="274"/>
            <ac:picMk id="4" creationId="{AB9B153B-EDF5-4DC5-A5F1-C89DA387371D}"/>
          </ac:picMkLst>
        </pc:picChg>
        <pc:picChg chg="del">
          <ac:chgData name="Dominique" userId="5548f239-3e64-4b4e-8ed0-697e33839033" providerId="ADAL" clId="{BE7F7D72-7BA0-4B84-864A-40E14661B622}" dt="2020-08-09T10:31:51.987" v="1615" actId="478"/>
          <ac:picMkLst>
            <pc:docMk/>
            <pc:sldMk cId="300879250" sldId="274"/>
            <ac:picMk id="5" creationId="{3F3D0ACD-7CA9-4D58-8E7E-BB9F8E1E520A}"/>
          </ac:picMkLst>
        </pc:picChg>
      </pc:sldChg>
      <pc:sldChg chg="addSp delSp modSp add mod">
        <pc:chgData name="Dominique" userId="5548f239-3e64-4b4e-8ed0-697e33839033" providerId="ADAL" clId="{BE7F7D72-7BA0-4B84-864A-40E14661B622}" dt="2020-08-09T18:23:03.507" v="9429" actId="13926"/>
        <pc:sldMkLst>
          <pc:docMk/>
          <pc:sldMk cId="1628822810" sldId="275"/>
        </pc:sldMkLst>
        <pc:spChg chg="mod">
          <ac:chgData name="Dominique" userId="5548f239-3e64-4b4e-8ed0-697e33839033" providerId="ADAL" clId="{BE7F7D72-7BA0-4B84-864A-40E14661B622}" dt="2020-08-09T18:23:03.507" v="9429" actId="13926"/>
          <ac:spMkLst>
            <pc:docMk/>
            <pc:sldMk cId="1628822810" sldId="275"/>
            <ac:spMk id="2" creationId="{9FB44E9A-6666-4AEB-8332-8116FCB21994}"/>
          </ac:spMkLst>
        </pc:spChg>
        <pc:spChg chg="mod">
          <ac:chgData name="Dominique" userId="5548f239-3e64-4b4e-8ed0-697e33839033" providerId="ADAL" clId="{BE7F7D72-7BA0-4B84-864A-40E14661B622}" dt="2020-08-09T10:34:36.386" v="1663" actId="20577"/>
          <ac:spMkLst>
            <pc:docMk/>
            <pc:sldMk cId="1628822810" sldId="275"/>
            <ac:spMk id="3" creationId="{2386773D-4956-40F9-9253-86795964087C}"/>
          </ac:spMkLst>
        </pc:spChg>
        <pc:graphicFrameChg chg="add mod">
          <ac:chgData name="Dominique" userId="5548f239-3e64-4b4e-8ed0-697e33839033" providerId="ADAL" clId="{BE7F7D72-7BA0-4B84-864A-40E14661B622}" dt="2020-08-09T18:14:43.125" v="9071" actId="1076"/>
          <ac:graphicFrameMkLst>
            <pc:docMk/>
            <pc:sldMk cId="1628822810" sldId="275"/>
            <ac:graphicFrameMk id="4" creationId="{005ADB95-5DF1-4CB2-B9C2-B5F9CC348FFD}"/>
          </ac:graphicFrameMkLst>
        </pc:graphicFrameChg>
        <pc:picChg chg="del">
          <ac:chgData name="Dominique" userId="5548f239-3e64-4b4e-8ed0-697e33839033" providerId="ADAL" clId="{BE7F7D72-7BA0-4B84-864A-40E14661B622}" dt="2020-08-09T10:34:25.628" v="1644" actId="478"/>
          <ac:picMkLst>
            <pc:docMk/>
            <pc:sldMk cId="1628822810" sldId="275"/>
            <ac:picMk id="4" creationId="{AB9B153B-EDF5-4DC5-A5F1-C89DA387371D}"/>
          </ac:picMkLst>
        </pc:picChg>
        <pc:picChg chg="add del mod">
          <ac:chgData name="Dominique" userId="5548f239-3e64-4b4e-8ed0-697e33839033" providerId="ADAL" clId="{BE7F7D72-7BA0-4B84-864A-40E14661B622}" dt="2020-08-09T14:54:08.181" v="6002" actId="478"/>
          <ac:picMkLst>
            <pc:docMk/>
            <pc:sldMk cId="1628822810" sldId="275"/>
            <ac:picMk id="5" creationId="{C35C8054-500F-4D2D-82DA-E63017FF954A}"/>
          </ac:picMkLst>
        </pc:picChg>
      </pc:sldChg>
      <pc:sldChg chg="addSp delSp modSp add mod">
        <pc:chgData name="Dominique" userId="5548f239-3e64-4b4e-8ed0-697e33839033" providerId="ADAL" clId="{BE7F7D72-7BA0-4B84-864A-40E14661B622}" dt="2020-08-09T18:23:12.434" v="9431" actId="13926"/>
        <pc:sldMkLst>
          <pc:docMk/>
          <pc:sldMk cId="1949095495" sldId="276"/>
        </pc:sldMkLst>
        <pc:spChg chg="mod">
          <ac:chgData name="Dominique" userId="5548f239-3e64-4b4e-8ed0-697e33839033" providerId="ADAL" clId="{BE7F7D72-7BA0-4B84-864A-40E14661B622}" dt="2020-08-09T18:23:12.434" v="9431" actId="13926"/>
          <ac:spMkLst>
            <pc:docMk/>
            <pc:sldMk cId="1949095495" sldId="276"/>
            <ac:spMk id="2" creationId="{9FB44E9A-6666-4AEB-8332-8116FCB21994}"/>
          </ac:spMkLst>
        </pc:spChg>
        <pc:spChg chg="mod">
          <ac:chgData name="Dominique" userId="5548f239-3e64-4b4e-8ed0-697e33839033" providerId="ADAL" clId="{BE7F7D72-7BA0-4B84-864A-40E14661B622}" dt="2020-08-09T10:36:52.405" v="1721" actId="20577"/>
          <ac:spMkLst>
            <pc:docMk/>
            <pc:sldMk cId="1949095495" sldId="276"/>
            <ac:spMk id="3" creationId="{2386773D-4956-40F9-9253-86795964087C}"/>
          </ac:spMkLst>
        </pc:spChg>
        <pc:graphicFrameChg chg="add mod">
          <ac:chgData name="Dominique" userId="5548f239-3e64-4b4e-8ed0-697e33839033" providerId="ADAL" clId="{BE7F7D72-7BA0-4B84-864A-40E14661B622}" dt="2020-08-09T18:14:50.255" v="9073" actId="1076"/>
          <ac:graphicFrameMkLst>
            <pc:docMk/>
            <pc:sldMk cId="1949095495" sldId="276"/>
            <ac:graphicFrameMk id="6" creationId="{AFE57CA7-CD61-4FB6-A406-9290E0409F41}"/>
          </ac:graphicFrameMkLst>
        </pc:graphicFrameChg>
        <pc:picChg chg="add del mod">
          <ac:chgData name="Dominique" userId="5548f239-3e64-4b4e-8ed0-697e33839033" providerId="ADAL" clId="{BE7F7D72-7BA0-4B84-864A-40E14661B622}" dt="2020-08-09T14:54:31.297" v="6010" actId="478"/>
          <ac:picMkLst>
            <pc:docMk/>
            <pc:sldMk cId="1949095495" sldId="276"/>
            <ac:picMk id="4" creationId="{8637A8D1-3EF1-4B65-BEDB-954B80DB669C}"/>
          </ac:picMkLst>
        </pc:picChg>
        <pc:picChg chg="del">
          <ac:chgData name="Dominique" userId="5548f239-3e64-4b4e-8ed0-697e33839033" providerId="ADAL" clId="{BE7F7D72-7BA0-4B84-864A-40E14661B622}" dt="2020-08-09T10:36:46.124" v="1709" actId="478"/>
          <ac:picMkLst>
            <pc:docMk/>
            <pc:sldMk cId="1949095495" sldId="276"/>
            <ac:picMk id="5" creationId="{C35C8054-500F-4D2D-82DA-E63017FF954A}"/>
          </ac:picMkLst>
        </pc:picChg>
        <pc:picChg chg="add del mod">
          <ac:chgData name="Dominique" userId="5548f239-3e64-4b4e-8ed0-697e33839033" providerId="ADAL" clId="{BE7F7D72-7BA0-4B84-864A-40E14661B622}" dt="2020-08-09T11:26:18.223" v="4385" actId="478"/>
          <ac:picMkLst>
            <pc:docMk/>
            <pc:sldMk cId="1949095495" sldId="276"/>
            <ac:picMk id="7" creationId="{29ACCEFD-1674-404E-8D0C-18E4644B648B}"/>
          </ac:picMkLst>
        </pc:picChg>
      </pc:sldChg>
      <pc:sldChg chg="addSp delSp modSp add mod">
        <pc:chgData name="Dominique" userId="5548f239-3e64-4b4e-8ed0-697e33839033" providerId="ADAL" clId="{BE7F7D72-7BA0-4B84-864A-40E14661B622}" dt="2020-08-09T18:23:25.571" v="9434" actId="13926"/>
        <pc:sldMkLst>
          <pc:docMk/>
          <pc:sldMk cId="4131709716" sldId="277"/>
        </pc:sldMkLst>
        <pc:spChg chg="mod">
          <ac:chgData name="Dominique" userId="5548f239-3e64-4b4e-8ed0-697e33839033" providerId="ADAL" clId="{BE7F7D72-7BA0-4B84-864A-40E14661B622}" dt="2020-08-09T18:23:25.571" v="9434" actId="13926"/>
          <ac:spMkLst>
            <pc:docMk/>
            <pc:sldMk cId="4131709716" sldId="277"/>
            <ac:spMk id="2" creationId="{9FB44E9A-6666-4AEB-8332-8116FCB21994}"/>
          </ac:spMkLst>
        </pc:spChg>
        <pc:spChg chg="mod">
          <ac:chgData name="Dominique" userId="5548f239-3e64-4b4e-8ed0-697e33839033" providerId="ADAL" clId="{BE7F7D72-7BA0-4B84-864A-40E14661B622}" dt="2020-08-09T10:37:50.215" v="1748" actId="20577"/>
          <ac:spMkLst>
            <pc:docMk/>
            <pc:sldMk cId="4131709716" sldId="277"/>
            <ac:spMk id="3" creationId="{2386773D-4956-40F9-9253-86795964087C}"/>
          </ac:spMkLst>
        </pc:spChg>
        <pc:graphicFrameChg chg="add mod ord">
          <ac:chgData name="Dominique" userId="5548f239-3e64-4b4e-8ed0-697e33839033" providerId="ADAL" clId="{BE7F7D72-7BA0-4B84-864A-40E14661B622}" dt="2020-08-09T14:57:10.704" v="6064" actId="167"/>
          <ac:graphicFrameMkLst>
            <pc:docMk/>
            <pc:sldMk cId="4131709716" sldId="277"/>
            <ac:graphicFrameMk id="4" creationId="{685587FC-77AD-4C46-8E5F-FB0C113742C1}"/>
          </ac:graphicFrameMkLst>
        </pc:graphicFrameChg>
        <pc:picChg chg="del">
          <ac:chgData name="Dominique" userId="5548f239-3e64-4b4e-8ed0-697e33839033" providerId="ADAL" clId="{BE7F7D72-7BA0-4B84-864A-40E14661B622}" dt="2020-08-09T10:37:43.630" v="1727" actId="478"/>
          <ac:picMkLst>
            <pc:docMk/>
            <pc:sldMk cId="4131709716" sldId="277"/>
            <ac:picMk id="4" creationId="{8637A8D1-3EF1-4B65-BEDB-954B80DB669C}"/>
          </ac:picMkLst>
        </pc:picChg>
        <pc:picChg chg="add del mod">
          <ac:chgData name="Dominique" userId="5548f239-3e64-4b4e-8ed0-697e33839033" providerId="ADAL" clId="{BE7F7D72-7BA0-4B84-864A-40E14661B622}" dt="2020-08-09T14:55:03.380" v="6022" actId="478"/>
          <ac:picMkLst>
            <pc:docMk/>
            <pc:sldMk cId="4131709716" sldId="277"/>
            <ac:picMk id="5" creationId="{01CEBF14-5E74-42F1-AE97-12C1285DA2FB}"/>
          </ac:picMkLst>
        </pc:picChg>
      </pc:sldChg>
      <pc:sldChg chg="addSp delSp modSp add mod">
        <pc:chgData name="Dominique" userId="5548f239-3e64-4b4e-8ed0-697e33839033" providerId="ADAL" clId="{BE7F7D72-7BA0-4B84-864A-40E14661B622}" dt="2020-08-09T18:03:45.159" v="8523" actId="403"/>
        <pc:sldMkLst>
          <pc:docMk/>
          <pc:sldMk cId="1954997917" sldId="278"/>
        </pc:sldMkLst>
        <pc:spChg chg="mod">
          <ac:chgData name="Dominique" userId="5548f239-3e64-4b4e-8ed0-697e33839033" providerId="ADAL" clId="{BE7F7D72-7BA0-4B84-864A-40E14661B622}" dt="2020-08-09T18:03:45.159" v="8523" actId="403"/>
          <ac:spMkLst>
            <pc:docMk/>
            <pc:sldMk cId="1954997917" sldId="278"/>
            <ac:spMk id="2" creationId="{9FB44E9A-6666-4AEB-8332-8116FCB21994}"/>
          </ac:spMkLst>
        </pc:spChg>
        <pc:spChg chg="mod">
          <ac:chgData name="Dominique" userId="5548f239-3e64-4b4e-8ed0-697e33839033" providerId="ADAL" clId="{BE7F7D72-7BA0-4B84-864A-40E14661B622}" dt="2020-08-09T10:38:55.695" v="1801" actId="20577"/>
          <ac:spMkLst>
            <pc:docMk/>
            <pc:sldMk cId="1954997917" sldId="278"/>
            <ac:spMk id="3" creationId="{2386773D-4956-40F9-9253-86795964087C}"/>
          </ac:spMkLst>
        </pc:spChg>
        <pc:graphicFrameChg chg="add mod modGraphic">
          <ac:chgData name="Dominique" userId="5548f239-3e64-4b4e-8ed0-697e33839033" providerId="ADAL" clId="{BE7F7D72-7BA0-4B84-864A-40E14661B622}" dt="2020-08-09T14:56:46.523" v="6054" actId="1076"/>
          <ac:graphicFrameMkLst>
            <pc:docMk/>
            <pc:sldMk cId="1954997917" sldId="278"/>
            <ac:graphicFrameMk id="6" creationId="{C8701CDE-4CF2-44CA-B18A-7D967E295053}"/>
          </ac:graphicFrameMkLst>
        </pc:graphicFrameChg>
        <pc:graphicFrameChg chg="add del mod modGraphic">
          <ac:chgData name="Dominique" userId="5548f239-3e64-4b4e-8ed0-697e33839033" providerId="ADAL" clId="{BE7F7D72-7BA0-4B84-864A-40E14661B622}" dt="2020-08-09T14:55:47.099" v="6037" actId="21"/>
          <ac:graphicFrameMkLst>
            <pc:docMk/>
            <pc:sldMk cId="1954997917" sldId="278"/>
            <ac:graphicFrameMk id="8" creationId="{586499D0-9E90-4EE5-AF0A-4B04D017A98E}"/>
          </ac:graphicFrameMkLst>
        </pc:graphicFrameChg>
        <pc:graphicFrameChg chg="add del mod modGraphic">
          <ac:chgData name="Dominique" userId="5548f239-3e64-4b4e-8ed0-697e33839033" providerId="ADAL" clId="{BE7F7D72-7BA0-4B84-864A-40E14661B622}" dt="2020-08-09T14:55:58.901" v="6043" actId="21"/>
          <ac:graphicFrameMkLst>
            <pc:docMk/>
            <pc:sldMk cId="1954997917" sldId="278"/>
            <ac:graphicFrameMk id="10" creationId="{4E72D0D4-4040-47AB-94C9-5B1C74D16926}"/>
          </ac:graphicFrameMkLst>
        </pc:graphicFrameChg>
        <pc:graphicFrameChg chg="add del mod modGraphic">
          <ac:chgData name="Dominique" userId="5548f239-3e64-4b4e-8ed0-697e33839033" providerId="ADAL" clId="{BE7F7D72-7BA0-4B84-864A-40E14661B622}" dt="2020-08-09T14:55:53.016" v="6040" actId="21"/>
          <ac:graphicFrameMkLst>
            <pc:docMk/>
            <pc:sldMk cId="1954997917" sldId="278"/>
            <ac:graphicFrameMk id="12" creationId="{9F351B30-60BB-4C4F-B53F-22A9318241AE}"/>
          </ac:graphicFrameMkLst>
        </pc:graphicFrameChg>
        <pc:picChg chg="add del mod">
          <ac:chgData name="Dominique" userId="5548f239-3e64-4b4e-8ed0-697e33839033" providerId="ADAL" clId="{BE7F7D72-7BA0-4B84-864A-40E14661B622}" dt="2020-08-09T14:55:09.355" v="6024" actId="478"/>
          <ac:picMkLst>
            <pc:docMk/>
            <pc:sldMk cId="1954997917" sldId="278"/>
            <ac:picMk id="4" creationId="{A697FEC7-D1BD-474D-962C-FBAB90349139}"/>
          </ac:picMkLst>
        </pc:picChg>
        <pc:picChg chg="del">
          <ac:chgData name="Dominique" userId="5548f239-3e64-4b4e-8ed0-697e33839033" providerId="ADAL" clId="{BE7F7D72-7BA0-4B84-864A-40E14661B622}" dt="2020-08-09T10:38:41.395" v="1755" actId="478"/>
          <ac:picMkLst>
            <pc:docMk/>
            <pc:sldMk cId="1954997917" sldId="278"/>
            <ac:picMk id="5" creationId="{01CEBF14-5E74-42F1-AE97-12C1285DA2FB}"/>
          </ac:picMkLst>
        </pc:picChg>
      </pc:sldChg>
      <pc:sldChg chg="addSp delSp modSp add mod">
        <pc:chgData name="Dominique" userId="5548f239-3e64-4b4e-8ed0-697e33839033" providerId="ADAL" clId="{BE7F7D72-7BA0-4B84-864A-40E14661B622}" dt="2020-08-09T18:03:41.916" v="8522" actId="403"/>
        <pc:sldMkLst>
          <pc:docMk/>
          <pc:sldMk cId="1773826995" sldId="279"/>
        </pc:sldMkLst>
        <pc:spChg chg="mod">
          <ac:chgData name="Dominique" userId="5548f239-3e64-4b4e-8ed0-697e33839033" providerId="ADAL" clId="{BE7F7D72-7BA0-4B84-864A-40E14661B622}" dt="2020-08-09T18:03:41.916" v="8522" actId="403"/>
          <ac:spMkLst>
            <pc:docMk/>
            <pc:sldMk cId="1773826995" sldId="279"/>
            <ac:spMk id="2" creationId="{9FB44E9A-6666-4AEB-8332-8116FCB21994}"/>
          </ac:spMkLst>
        </pc:spChg>
        <pc:spChg chg="mod">
          <ac:chgData name="Dominique" userId="5548f239-3e64-4b4e-8ed0-697e33839033" providerId="ADAL" clId="{BE7F7D72-7BA0-4B84-864A-40E14661B622}" dt="2020-08-09T10:39:52.378" v="1865" actId="20577"/>
          <ac:spMkLst>
            <pc:docMk/>
            <pc:sldMk cId="1773826995" sldId="279"/>
            <ac:spMk id="3" creationId="{2386773D-4956-40F9-9253-86795964087C}"/>
          </ac:spMkLst>
        </pc:spChg>
        <pc:graphicFrameChg chg="add mod">
          <ac:chgData name="Dominique" userId="5548f239-3e64-4b4e-8ed0-697e33839033" providerId="ADAL" clId="{BE7F7D72-7BA0-4B84-864A-40E14661B622}" dt="2020-08-09T14:56:39.100" v="6051" actId="1076"/>
          <ac:graphicFrameMkLst>
            <pc:docMk/>
            <pc:sldMk cId="1773826995" sldId="279"/>
            <ac:graphicFrameMk id="4" creationId="{AC504622-A746-4EDA-B19E-576D4ED9D0A1}"/>
          </ac:graphicFrameMkLst>
        </pc:graphicFrameChg>
        <pc:picChg chg="del">
          <ac:chgData name="Dominique" userId="5548f239-3e64-4b4e-8ed0-697e33839033" providerId="ADAL" clId="{BE7F7D72-7BA0-4B84-864A-40E14661B622}" dt="2020-08-09T10:39:38.614" v="1807" actId="478"/>
          <ac:picMkLst>
            <pc:docMk/>
            <pc:sldMk cId="1773826995" sldId="279"/>
            <ac:picMk id="4" creationId="{A697FEC7-D1BD-474D-962C-FBAB90349139}"/>
          </ac:picMkLst>
        </pc:picChg>
        <pc:picChg chg="add del mod">
          <ac:chgData name="Dominique" userId="5548f239-3e64-4b4e-8ed0-697e33839033" providerId="ADAL" clId="{BE7F7D72-7BA0-4B84-864A-40E14661B622}" dt="2020-08-09T14:55:11.439" v="6025" actId="478"/>
          <ac:picMkLst>
            <pc:docMk/>
            <pc:sldMk cId="1773826995" sldId="279"/>
            <ac:picMk id="5" creationId="{E9C6D518-5A0D-490F-9182-B1D83A3CB9AF}"/>
          </ac:picMkLst>
        </pc:picChg>
      </pc:sldChg>
      <pc:sldChg chg="addSp delSp modSp add mod">
        <pc:chgData name="Dominique" userId="5548f239-3e64-4b4e-8ed0-697e33839033" providerId="ADAL" clId="{BE7F7D72-7BA0-4B84-864A-40E14661B622}" dt="2020-08-09T18:23:42.783" v="9437" actId="13926"/>
        <pc:sldMkLst>
          <pc:docMk/>
          <pc:sldMk cId="270552494" sldId="280"/>
        </pc:sldMkLst>
        <pc:spChg chg="mod">
          <ac:chgData name="Dominique" userId="5548f239-3e64-4b4e-8ed0-697e33839033" providerId="ADAL" clId="{BE7F7D72-7BA0-4B84-864A-40E14661B622}" dt="2020-08-09T18:23:42.783" v="9437" actId="13926"/>
          <ac:spMkLst>
            <pc:docMk/>
            <pc:sldMk cId="270552494" sldId="280"/>
            <ac:spMk id="2" creationId="{9FB44E9A-6666-4AEB-8332-8116FCB21994}"/>
          </ac:spMkLst>
        </pc:spChg>
        <pc:spChg chg="mod">
          <ac:chgData name="Dominique" userId="5548f239-3e64-4b4e-8ed0-697e33839033" providerId="ADAL" clId="{BE7F7D72-7BA0-4B84-864A-40E14661B622}" dt="2020-08-09T10:40:35.999" v="1900" actId="20577"/>
          <ac:spMkLst>
            <pc:docMk/>
            <pc:sldMk cId="270552494" sldId="280"/>
            <ac:spMk id="3" creationId="{2386773D-4956-40F9-9253-86795964087C}"/>
          </ac:spMkLst>
        </pc:spChg>
        <pc:graphicFrameChg chg="add mod ord">
          <ac:chgData name="Dominique" userId="5548f239-3e64-4b4e-8ed0-697e33839033" providerId="ADAL" clId="{BE7F7D72-7BA0-4B84-864A-40E14661B622}" dt="2020-08-09T18:15:50.120" v="9080" actId="167"/>
          <ac:graphicFrameMkLst>
            <pc:docMk/>
            <pc:sldMk cId="270552494" sldId="280"/>
            <ac:graphicFrameMk id="6" creationId="{CF641A00-336E-49E9-8466-753C89957162}"/>
          </ac:graphicFrameMkLst>
        </pc:graphicFrameChg>
        <pc:picChg chg="add del mod">
          <ac:chgData name="Dominique" userId="5548f239-3e64-4b4e-8ed0-697e33839033" providerId="ADAL" clId="{BE7F7D72-7BA0-4B84-864A-40E14661B622}" dt="2020-08-09T14:55:14.291" v="6027" actId="478"/>
          <ac:picMkLst>
            <pc:docMk/>
            <pc:sldMk cId="270552494" sldId="280"/>
            <ac:picMk id="4" creationId="{D06DB291-48BE-49B8-84A5-39DA6DA8A9AA}"/>
          </ac:picMkLst>
        </pc:picChg>
        <pc:picChg chg="del">
          <ac:chgData name="Dominique" userId="5548f239-3e64-4b4e-8ed0-697e33839033" providerId="ADAL" clId="{BE7F7D72-7BA0-4B84-864A-40E14661B622}" dt="2020-08-09T10:40:27.853" v="1873" actId="478"/>
          <ac:picMkLst>
            <pc:docMk/>
            <pc:sldMk cId="270552494" sldId="280"/>
            <ac:picMk id="5" creationId="{E9C6D518-5A0D-490F-9182-B1D83A3CB9AF}"/>
          </ac:picMkLst>
        </pc:picChg>
      </pc:sldChg>
      <pc:sldChg chg="new del">
        <pc:chgData name="Dominique" userId="5548f239-3e64-4b4e-8ed0-697e33839033" providerId="ADAL" clId="{BE7F7D72-7BA0-4B84-864A-40E14661B622}" dt="2020-08-09T10:40:06.213" v="1868" actId="47"/>
        <pc:sldMkLst>
          <pc:docMk/>
          <pc:sldMk cId="1498140212" sldId="280"/>
        </pc:sldMkLst>
      </pc:sldChg>
      <pc:sldChg chg="addSp delSp modSp add mod">
        <pc:chgData name="Dominique" userId="5548f239-3e64-4b4e-8ed0-697e33839033" providerId="ADAL" clId="{BE7F7D72-7BA0-4B84-864A-40E14661B622}" dt="2020-08-09T18:24:00.965" v="9440" actId="13926"/>
        <pc:sldMkLst>
          <pc:docMk/>
          <pc:sldMk cId="1396796027" sldId="281"/>
        </pc:sldMkLst>
        <pc:spChg chg="mod">
          <ac:chgData name="Dominique" userId="5548f239-3e64-4b4e-8ed0-697e33839033" providerId="ADAL" clId="{BE7F7D72-7BA0-4B84-864A-40E14661B622}" dt="2020-08-09T18:24:00.965" v="9440" actId="13926"/>
          <ac:spMkLst>
            <pc:docMk/>
            <pc:sldMk cId="1396796027" sldId="281"/>
            <ac:spMk id="2" creationId="{9FB44E9A-6666-4AEB-8332-8116FCB21994}"/>
          </ac:spMkLst>
        </pc:spChg>
        <pc:spChg chg="mod">
          <ac:chgData name="Dominique" userId="5548f239-3e64-4b4e-8ed0-697e33839033" providerId="ADAL" clId="{BE7F7D72-7BA0-4B84-864A-40E14661B622}" dt="2020-08-09T10:41:34.411" v="1937" actId="20577"/>
          <ac:spMkLst>
            <pc:docMk/>
            <pc:sldMk cId="1396796027" sldId="281"/>
            <ac:spMk id="3" creationId="{2386773D-4956-40F9-9253-86795964087C}"/>
          </ac:spMkLst>
        </pc:spChg>
        <pc:graphicFrameChg chg="add mod">
          <ac:chgData name="Dominique" userId="5548f239-3e64-4b4e-8ed0-697e33839033" providerId="ADAL" clId="{BE7F7D72-7BA0-4B84-864A-40E14661B622}" dt="2020-08-09T14:58:42.951" v="6089"/>
          <ac:graphicFrameMkLst>
            <pc:docMk/>
            <pc:sldMk cId="1396796027" sldId="281"/>
            <ac:graphicFrameMk id="4" creationId="{26762D9D-3172-4903-A721-67FD39EA072C}"/>
          </ac:graphicFrameMkLst>
        </pc:graphicFrameChg>
        <pc:picChg chg="del">
          <ac:chgData name="Dominique" userId="5548f239-3e64-4b4e-8ed0-697e33839033" providerId="ADAL" clId="{BE7F7D72-7BA0-4B84-864A-40E14661B622}" dt="2020-08-09T10:41:25.714" v="1906" actId="478"/>
          <ac:picMkLst>
            <pc:docMk/>
            <pc:sldMk cId="1396796027" sldId="281"/>
            <ac:picMk id="4" creationId="{D06DB291-48BE-49B8-84A5-39DA6DA8A9AA}"/>
          </ac:picMkLst>
        </pc:picChg>
        <pc:picChg chg="add del mod">
          <ac:chgData name="Dominique" userId="5548f239-3e64-4b4e-8ed0-697e33839033" providerId="ADAL" clId="{BE7F7D72-7BA0-4B84-864A-40E14661B622}" dt="2020-08-09T14:55:13.234" v="6026" actId="478"/>
          <ac:picMkLst>
            <pc:docMk/>
            <pc:sldMk cId="1396796027" sldId="281"/>
            <ac:picMk id="5" creationId="{229A7C51-6DBB-4EC4-ABD0-0888FA8297BC}"/>
          </ac:picMkLst>
        </pc:picChg>
      </pc:sldChg>
      <pc:sldChg chg="addSp delSp modSp new mod modClrScheme modShow chgLayout modNotesTx">
        <pc:chgData name="Dominique" userId="5548f239-3e64-4b4e-8ed0-697e33839033" providerId="ADAL" clId="{BE7F7D72-7BA0-4B84-864A-40E14661B622}" dt="2020-08-28T09:56:34.752" v="11222" actId="20577"/>
        <pc:sldMkLst>
          <pc:docMk/>
          <pc:sldMk cId="671324682" sldId="282"/>
        </pc:sldMkLst>
        <pc:spChg chg="del mod ord">
          <ac:chgData name="Dominique" userId="5548f239-3e64-4b4e-8ed0-697e33839033" providerId="ADAL" clId="{BE7F7D72-7BA0-4B84-864A-40E14661B622}" dt="2020-08-11T12:36:27.979" v="9824" actId="700"/>
          <ac:spMkLst>
            <pc:docMk/>
            <pc:sldMk cId="671324682" sldId="282"/>
            <ac:spMk id="2" creationId="{0308B1C9-D4B4-4302-ADCB-8C3492D5B948}"/>
          </ac:spMkLst>
        </pc:spChg>
        <pc:spChg chg="mod ord">
          <ac:chgData name="Dominique" userId="5548f239-3e64-4b4e-8ed0-697e33839033" providerId="ADAL" clId="{BE7F7D72-7BA0-4B84-864A-40E14661B622}" dt="2020-08-28T09:56:34.752" v="11222" actId="20577"/>
          <ac:spMkLst>
            <pc:docMk/>
            <pc:sldMk cId="671324682" sldId="282"/>
            <ac:spMk id="3" creationId="{5A59C81E-C90C-4758-B84D-B7BEBAE0EF06}"/>
          </ac:spMkLst>
        </pc:spChg>
        <pc:spChg chg="add del mod ord">
          <ac:chgData name="Dominique" userId="5548f239-3e64-4b4e-8ed0-697e33839033" providerId="ADAL" clId="{BE7F7D72-7BA0-4B84-864A-40E14661B622}" dt="2020-08-11T12:40:03.463" v="9894" actId="931"/>
          <ac:spMkLst>
            <pc:docMk/>
            <pc:sldMk cId="671324682" sldId="282"/>
            <ac:spMk id="6" creationId="{A136372B-9EF5-45DA-A813-2FD9AA737804}"/>
          </ac:spMkLst>
        </pc:spChg>
        <pc:spChg chg="add del mod ord">
          <ac:chgData name="Dominique" userId="5548f239-3e64-4b4e-8ed0-697e33839033" providerId="ADAL" clId="{BE7F7D72-7BA0-4B84-864A-40E14661B622}" dt="2020-08-11T12:50:10.989" v="9903" actId="931"/>
          <ac:spMkLst>
            <pc:docMk/>
            <pc:sldMk cId="671324682" sldId="282"/>
            <ac:spMk id="7" creationId="{456B84B8-B6F5-4032-A83D-C17F86CFE35F}"/>
          </ac:spMkLst>
        </pc:spChg>
        <pc:spChg chg="add mod">
          <ac:chgData name="Dominique" userId="5548f239-3e64-4b4e-8ed0-697e33839033" providerId="ADAL" clId="{BE7F7D72-7BA0-4B84-864A-40E14661B622}" dt="2020-08-11T12:51:55.186" v="9912" actId="20577"/>
          <ac:spMkLst>
            <pc:docMk/>
            <pc:sldMk cId="671324682" sldId="282"/>
            <ac:spMk id="8" creationId="{34BD5AEC-CF53-42C4-B8CE-BB8D5F9E028D}"/>
          </ac:spMkLst>
        </pc:spChg>
        <pc:spChg chg="add mod">
          <ac:chgData name="Dominique" userId="5548f239-3e64-4b4e-8ed0-697e33839033" providerId="ADAL" clId="{BE7F7D72-7BA0-4B84-864A-40E14661B622}" dt="2020-08-11T12:54:11.442" v="9929" actId="207"/>
          <ac:spMkLst>
            <pc:docMk/>
            <pc:sldMk cId="671324682" sldId="282"/>
            <ac:spMk id="12" creationId="{D7EFBE06-99AB-4158-9ECA-219D66FD53F1}"/>
          </ac:spMkLst>
        </pc:spChg>
        <pc:picChg chg="add del mod">
          <ac:chgData name="Dominique" userId="5548f239-3e64-4b4e-8ed0-697e33839033" providerId="ADAL" clId="{BE7F7D72-7BA0-4B84-864A-40E14661B622}" dt="2020-08-11T12:35:19.829" v="9814" actId="478"/>
          <ac:picMkLst>
            <pc:docMk/>
            <pc:sldMk cId="671324682" sldId="282"/>
            <ac:picMk id="5" creationId="{7FD143B7-3C8D-4134-8D1D-C4C844777768}"/>
          </ac:picMkLst>
        </pc:picChg>
        <pc:picChg chg="add mod">
          <ac:chgData name="Dominique" userId="5548f239-3e64-4b4e-8ed0-697e33839033" providerId="ADAL" clId="{BE7F7D72-7BA0-4B84-864A-40E14661B622}" dt="2020-08-11T12:40:05.066" v="9895" actId="27614"/>
          <ac:picMkLst>
            <pc:docMk/>
            <pc:sldMk cId="671324682" sldId="282"/>
            <ac:picMk id="10" creationId="{5375AEA2-4E05-4837-BBED-D782556FA9C9}"/>
          </ac:picMkLst>
        </pc:picChg>
        <pc:picChg chg="add mod">
          <ac:chgData name="Dominique" userId="5548f239-3e64-4b4e-8ed0-697e33839033" providerId="ADAL" clId="{BE7F7D72-7BA0-4B84-864A-40E14661B622}" dt="2020-08-11T12:51:40.214" v="9910" actId="14826"/>
          <ac:picMkLst>
            <pc:docMk/>
            <pc:sldMk cId="671324682" sldId="282"/>
            <ac:picMk id="14" creationId="{EE1DBDE3-B122-4596-AA38-53F3C3E6B023}"/>
          </ac:picMkLst>
        </pc:picChg>
      </pc:sldChg>
      <pc:sldChg chg="addSp delSp modSp new mod ord">
        <pc:chgData name="Dominique" userId="5548f239-3e64-4b4e-8ed0-697e33839033" providerId="ADAL" clId="{BE7F7D72-7BA0-4B84-864A-40E14661B622}" dt="2020-08-15T10:52:18.289" v="11069"/>
        <pc:sldMkLst>
          <pc:docMk/>
          <pc:sldMk cId="2517005056" sldId="283"/>
        </pc:sldMkLst>
        <pc:spChg chg="del">
          <ac:chgData name="Dominique" userId="5548f239-3e64-4b4e-8ed0-697e33839033" providerId="ADAL" clId="{BE7F7D72-7BA0-4B84-864A-40E14661B622}" dt="2020-08-15T10:24:07.209" v="10569" actId="478"/>
          <ac:spMkLst>
            <pc:docMk/>
            <pc:sldMk cId="2517005056" sldId="283"/>
            <ac:spMk id="2" creationId="{B37BCA57-2352-4A09-89C9-418E865D108D}"/>
          </ac:spMkLst>
        </pc:spChg>
        <pc:spChg chg="mod">
          <ac:chgData name="Dominique" userId="5548f239-3e64-4b4e-8ed0-697e33839033" providerId="ADAL" clId="{BE7F7D72-7BA0-4B84-864A-40E14661B622}" dt="2020-08-15T10:45:30.304" v="10910" actId="20577"/>
          <ac:spMkLst>
            <pc:docMk/>
            <pc:sldMk cId="2517005056" sldId="283"/>
            <ac:spMk id="3" creationId="{73636311-1D16-4D85-8E40-40462E54686B}"/>
          </ac:spMkLst>
        </pc:spChg>
        <pc:spChg chg="add del mod">
          <ac:chgData name="Dominique" userId="5548f239-3e64-4b4e-8ed0-697e33839033" providerId="ADAL" clId="{BE7F7D72-7BA0-4B84-864A-40E14661B622}" dt="2020-08-15T10:24:04.468" v="10568"/>
          <ac:spMkLst>
            <pc:docMk/>
            <pc:sldMk cId="2517005056" sldId="283"/>
            <ac:spMk id="4" creationId="{9E2148C8-AC4F-4971-B394-3D33ED29DFD0}"/>
          </ac:spMkLst>
        </pc:spChg>
        <pc:spChg chg="add mod">
          <ac:chgData name="Dominique" userId="5548f239-3e64-4b4e-8ed0-697e33839033" providerId="ADAL" clId="{BE7F7D72-7BA0-4B84-864A-40E14661B622}" dt="2020-08-15T10:34:42.775" v="10716" actId="165"/>
          <ac:spMkLst>
            <pc:docMk/>
            <pc:sldMk cId="2517005056" sldId="283"/>
            <ac:spMk id="5" creationId="{3CB320F5-AD1F-414F-B9E3-8419ADEF9DD1}"/>
          </ac:spMkLst>
        </pc:spChg>
        <pc:spChg chg="add mod">
          <ac:chgData name="Dominique" userId="5548f239-3e64-4b4e-8ed0-697e33839033" providerId="ADAL" clId="{BE7F7D72-7BA0-4B84-864A-40E14661B622}" dt="2020-08-15T10:36:03.111" v="10773" actId="20577"/>
          <ac:spMkLst>
            <pc:docMk/>
            <pc:sldMk cId="2517005056" sldId="283"/>
            <ac:spMk id="6" creationId="{605BB0D8-8124-43E8-9095-9A03C72BCF9B}"/>
          </ac:spMkLst>
        </pc:spChg>
        <pc:spChg chg="mod">
          <ac:chgData name="Dominique" userId="5548f239-3e64-4b4e-8ed0-697e33839033" providerId="ADAL" clId="{BE7F7D72-7BA0-4B84-864A-40E14661B622}" dt="2020-08-15T10:34:42.775" v="10716" actId="165"/>
          <ac:spMkLst>
            <pc:docMk/>
            <pc:sldMk cId="2517005056" sldId="283"/>
            <ac:spMk id="9" creationId="{BC707644-F7E0-4269-9B79-451FB9666B9B}"/>
          </ac:spMkLst>
        </pc:spChg>
        <pc:spChg chg="mod">
          <ac:chgData name="Dominique" userId="5548f239-3e64-4b4e-8ed0-697e33839033" providerId="ADAL" clId="{BE7F7D72-7BA0-4B84-864A-40E14661B622}" dt="2020-08-15T10:35:59.768" v="10761" actId="20577"/>
          <ac:spMkLst>
            <pc:docMk/>
            <pc:sldMk cId="2517005056" sldId="283"/>
            <ac:spMk id="10" creationId="{D99B7F78-9B19-42C3-A8EA-575C7CB46A05}"/>
          </ac:spMkLst>
        </pc:spChg>
        <pc:spChg chg="add mod topLvl">
          <ac:chgData name="Dominique" userId="5548f239-3e64-4b4e-8ed0-697e33839033" providerId="ADAL" clId="{BE7F7D72-7BA0-4B84-864A-40E14661B622}" dt="2020-08-15T10:35:29.647" v="10730" actId="164"/>
          <ac:spMkLst>
            <pc:docMk/>
            <pc:sldMk cId="2517005056" sldId="283"/>
            <ac:spMk id="11" creationId="{4EC30FBC-EC41-4F4A-8C32-CD07AAB5462B}"/>
          </ac:spMkLst>
        </pc:spChg>
        <pc:spChg chg="add mod topLvl">
          <ac:chgData name="Dominique" userId="5548f239-3e64-4b4e-8ed0-697e33839033" providerId="ADAL" clId="{BE7F7D72-7BA0-4B84-864A-40E14661B622}" dt="2020-08-15T10:35:29.647" v="10730" actId="164"/>
          <ac:spMkLst>
            <pc:docMk/>
            <pc:sldMk cId="2517005056" sldId="283"/>
            <ac:spMk id="13" creationId="{E0D9C831-6039-475E-BF55-5395D18C65E7}"/>
          </ac:spMkLst>
        </pc:spChg>
        <pc:spChg chg="add mod topLvl">
          <ac:chgData name="Dominique" userId="5548f239-3e64-4b4e-8ed0-697e33839033" providerId="ADAL" clId="{BE7F7D72-7BA0-4B84-864A-40E14661B622}" dt="2020-08-15T10:35:29.647" v="10730" actId="164"/>
          <ac:spMkLst>
            <pc:docMk/>
            <pc:sldMk cId="2517005056" sldId="283"/>
            <ac:spMk id="17" creationId="{1E8BB46A-CB9B-4D8A-8753-2EAB053A43ED}"/>
          </ac:spMkLst>
        </pc:spChg>
        <pc:spChg chg="add del mod">
          <ac:chgData name="Dominique" userId="5548f239-3e64-4b4e-8ed0-697e33839033" providerId="ADAL" clId="{BE7F7D72-7BA0-4B84-864A-40E14661B622}" dt="2020-08-15T10:33:09.125" v="10709"/>
          <ac:spMkLst>
            <pc:docMk/>
            <pc:sldMk cId="2517005056" sldId="283"/>
            <ac:spMk id="19" creationId="{2AC781E4-3A76-4F86-A9CA-3C87E1D99DAF}"/>
          </ac:spMkLst>
        </pc:spChg>
        <pc:spChg chg="add del mod">
          <ac:chgData name="Dominique" userId="5548f239-3e64-4b4e-8ed0-697e33839033" providerId="ADAL" clId="{BE7F7D72-7BA0-4B84-864A-40E14661B622}" dt="2020-08-15T10:33:12.118" v="10710" actId="478"/>
          <ac:spMkLst>
            <pc:docMk/>
            <pc:sldMk cId="2517005056" sldId="283"/>
            <ac:spMk id="20" creationId="{FF79995B-9C84-46E3-A894-866E9F3A1D99}"/>
          </ac:spMkLst>
        </pc:spChg>
        <pc:spChg chg="add del mod">
          <ac:chgData name="Dominique" userId="5548f239-3e64-4b4e-8ed0-697e33839033" providerId="ADAL" clId="{BE7F7D72-7BA0-4B84-864A-40E14661B622}" dt="2020-08-15T10:34:29.350" v="10713" actId="478"/>
          <ac:spMkLst>
            <pc:docMk/>
            <pc:sldMk cId="2517005056" sldId="283"/>
            <ac:spMk id="21" creationId="{3920A20F-B66D-408D-AE61-88B1FA2C8BBE}"/>
          </ac:spMkLst>
        </pc:spChg>
        <pc:spChg chg="add del">
          <ac:chgData name="Dominique" userId="5548f239-3e64-4b4e-8ed0-697e33839033" providerId="ADAL" clId="{BE7F7D72-7BA0-4B84-864A-40E14661B622}" dt="2020-08-15T10:34:40.141" v="10715" actId="478"/>
          <ac:spMkLst>
            <pc:docMk/>
            <pc:sldMk cId="2517005056" sldId="283"/>
            <ac:spMk id="23" creationId="{E3E3FD96-5F96-4864-94DA-49E536BA60CF}"/>
          </ac:spMkLst>
        </pc:spChg>
        <pc:spChg chg="mod">
          <ac:chgData name="Dominique" userId="5548f239-3e64-4b4e-8ed0-697e33839033" providerId="ADAL" clId="{BE7F7D72-7BA0-4B84-864A-40E14661B622}" dt="2020-08-15T10:35:22.204" v="10729" actId="693"/>
          <ac:spMkLst>
            <pc:docMk/>
            <pc:sldMk cId="2517005056" sldId="283"/>
            <ac:spMk id="25" creationId="{093BCABF-81C5-42D0-B007-948C4726A229}"/>
          </ac:spMkLst>
        </pc:spChg>
        <pc:spChg chg="mod">
          <ac:chgData name="Dominique" userId="5548f239-3e64-4b4e-8ed0-697e33839033" providerId="ADAL" clId="{BE7F7D72-7BA0-4B84-864A-40E14661B622}" dt="2020-08-15T10:35:00.498" v="10726" actId="20577"/>
          <ac:spMkLst>
            <pc:docMk/>
            <pc:sldMk cId="2517005056" sldId="283"/>
            <ac:spMk id="26" creationId="{49648123-C182-488A-A200-BCB253BEDB00}"/>
          </ac:spMkLst>
        </pc:spChg>
        <pc:grpChg chg="add mod topLvl">
          <ac:chgData name="Dominique" userId="5548f239-3e64-4b4e-8ed0-697e33839033" providerId="ADAL" clId="{BE7F7D72-7BA0-4B84-864A-40E14661B622}" dt="2020-08-15T10:35:29.647" v="10730" actId="164"/>
          <ac:grpSpMkLst>
            <pc:docMk/>
            <pc:sldMk cId="2517005056" sldId="283"/>
            <ac:grpSpMk id="7" creationId="{7E428730-1D71-461D-99F9-28841C71E910}"/>
          </ac:grpSpMkLst>
        </pc:grpChg>
        <pc:grpChg chg="add mod topLvl">
          <ac:chgData name="Dominique" userId="5548f239-3e64-4b4e-8ed0-697e33839033" providerId="ADAL" clId="{BE7F7D72-7BA0-4B84-864A-40E14661B622}" dt="2020-08-15T10:35:29.647" v="10730" actId="164"/>
          <ac:grpSpMkLst>
            <pc:docMk/>
            <pc:sldMk cId="2517005056" sldId="283"/>
            <ac:grpSpMk id="8" creationId="{30AED9E2-9CB7-45C0-8AFE-193942AB727E}"/>
          </ac:grpSpMkLst>
        </pc:grpChg>
        <pc:grpChg chg="add del mod">
          <ac:chgData name="Dominique" userId="5548f239-3e64-4b4e-8ed0-697e33839033" providerId="ADAL" clId="{BE7F7D72-7BA0-4B84-864A-40E14661B622}" dt="2020-08-15T10:31:37.311" v="10661" actId="165"/>
          <ac:grpSpMkLst>
            <pc:docMk/>
            <pc:sldMk cId="2517005056" sldId="283"/>
            <ac:grpSpMk id="16" creationId="{3FE0DC6A-ED21-4940-A131-AC92F15EDBF4}"/>
          </ac:grpSpMkLst>
        </pc:grpChg>
        <pc:grpChg chg="add del mod">
          <ac:chgData name="Dominique" userId="5548f239-3e64-4b4e-8ed0-697e33839033" providerId="ADAL" clId="{BE7F7D72-7BA0-4B84-864A-40E14661B622}" dt="2020-08-15T10:34:42.775" v="10716" actId="165"/>
          <ac:grpSpMkLst>
            <pc:docMk/>
            <pc:sldMk cId="2517005056" sldId="283"/>
            <ac:grpSpMk id="18" creationId="{3BA62EF3-180C-495C-B258-3487674B6FFF}"/>
          </ac:grpSpMkLst>
        </pc:grpChg>
        <pc:grpChg chg="add mod">
          <ac:chgData name="Dominique" userId="5548f239-3e64-4b4e-8ed0-697e33839033" providerId="ADAL" clId="{BE7F7D72-7BA0-4B84-864A-40E14661B622}" dt="2020-08-15T10:35:29.647" v="10730" actId="164"/>
          <ac:grpSpMkLst>
            <pc:docMk/>
            <pc:sldMk cId="2517005056" sldId="283"/>
            <ac:grpSpMk id="24" creationId="{9AF93806-D479-4FDD-B3F4-1EB88524E878}"/>
          </ac:grpSpMkLst>
        </pc:grpChg>
        <pc:grpChg chg="add mod">
          <ac:chgData name="Dominique" userId="5548f239-3e64-4b4e-8ed0-697e33839033" providerId="ADAL" clId="{BE7F7D72-7BA0-4B84-864A-40E14661B622}" dt="2020-08-15T10:35:34.038" v="10731" actId="1076"/>
          <ac:grpSpMkLst>
            <pc:docMk/>
            <pc:sldMk cId="2517005056" sldId="283"/>
            <ac:grpSpMk id="27" creationId="{7F4AE244-FA66-4B3F-B879-830BA821CF64}"/>
          </ac:grpSpMkLst>
        </pc:grpChg>
        <pc:cxnChg chg="add mod topLvl">
          <ac:chgData name="Dominique" userId="5548f239-3e64-4b4e-8ed0-697e33839033" providerId="ADAL" clId="{BE7F7D72-7BA0-4B84-864A-40E14661B622}" dt="2020-08-15T10:35:29.647" v="10730" actId="164"/>
          <ac:cxnSpMkLst>
            <pc:docMk/>
            <pc:sldMk cId="2517005056" sldId="283"/>
            <ac:cxnSpMk id="15" creationId="{AFF1A460-6435-45AE-85AC-0C7060B54BCD}"/>
          </ac:cxnSpMkLst>
        </pc:cxnChg>
      </pc:sldChg>
      <pc:sldChg chg="addSp delSp modSp new mod modClrScheme chgLayout">
        <pc:chgData name="Dominique" userId="5548f239-3e64-4b4e-8ed0-697e33839033" providerId="ADAL" clId="{BE7F7D72-7BA0-4B84-864A-40E14661B622}" dt="2020-08-15T10:33:02.617" v="10707"/>
        <pc:sldMkLst>
          <pc:docMk/>
          <pc:sldMk cId="1631067487" sldId="284"/>
        </pc:sldMkLst>
        <pc:spChg chg="del mod ord">
          <ac:chgData name="Dominique" userId="5548f239-3e64-4b4e-8ed0-697e33839033" providerId="ADAL" clId="{BE7F7D72-7BA0-4B84-864A-40E14661B622}" dt="2020-08-15T09:37:00.682" v="10106" actId="700"/>
          <ac:spMkLst>
            <pc:docMk/>
            <pc:sldMk cId="1631067487" sldId="284"/>
            <ac:spMk id="2" creationId="{40940C80-B459-472D-8D6E-BF55897B4E59}"/>
          </ac:spMkLst>
        </pc:spChg>
        <pc:spChg chg="del mod ord">
          <ac:chgData name="Dominique" userId="5548f239-3e64-4b4e-8ed0-697e33839033" providerId="ADAL" clId="{BE7F7D72-7BA0-4B84-864A-40E14661B622}" dt="2020-08-15T09:37:00.682" v="10106" actId="700"/>
          <ac:spMkLst>
            <pc:docMk/>
            <pc:sldMk cId="1631067487" sldId="284"/>
            <ac:spMk id="3" creationId="{37CCB8E2-A566-465C-9A33-A5EEE3F046F2}"/>
          </ac:spMkLst>
        </pc:spChg>
        <pc:spChg chg="add del mod">
          <ac:chgData name="Dominique" userId="5548f239-3e64-4b4e-8ed0-697e33839033" providerId="ADAL" clId="{BE7F7D72-7BA0-4B84-864A-40E14661B622}" dt="2020-08-15T10:17:59.434" v="10558"/>
          <ac:spMkLst>
            <pc:docMk/>
            <pc:sldMk cId="1631067487" sldId="284"/>
            <ac:spMk id="3" creationId="{7821DDF1-2568-4C5D-A13F-48415820058F}"/>
          </ac:spMkLst>
        </pc:spChg>
        <pc:spChg chg="add mod ord">
          <ac:chgData name="Dominique" userId="5548f239-3e64-4b4e-8ed0-697e33839033" providerId="ADAL" clId="{BE7F7D72-7BA0-4B84-864A-40E14661B622}" dt="2020-08-15T10:33:02.617" v="10707"/>
          <ac:spMkLst>
            <pc:docMk/>
            <pc:sldMk cId="1631067487" sldId="284"/>
            <ac:spMk id="4" creationId="{A4079BEB-419B-44C3-9A01-E59E1A6D99B7}"/>
          </ac:spMkLst>
        </pc:spChg>
        <pc:spChg chg="add del mod ord">
          <ac:chgData name="Dominique" userId="5548f239-3e64-4b4e-8ed0-697e33839033" providerId="ADAL" clId="{BE7F7D72-7BA0-4B84-864A-40E14661B622}" dt="2020-08-15T09:58:04.495" v="10379"/>
          <ac:spMkLst>
            <pc:docMk/>
            <pc:sldMk cId="1631067487" sldId="284"/>
            <ac:spMk id="5" creationId="{82AA165A-AC6D-4567-AFE8-CE74F635D114}"/>
          </ac:spMkLst>
        </pc:spChg>
        <pc:spChg chg="add del mod">
          <ac:chgData name="Dominique" userId="5548f239-3e64-4b4e-8ed0-697e33839033" providerId="ADAL" clId="{BE7F7D72-7BA0-4B84-864A-40E14661B622}" dt="2020-08-15T10:32:56.704" v="10705"/>
          <ac:spMkLst>
            <pc:docMk/>
            <pc:sldMk cId="1631067487" sldId="284"/>
            <ac:spMk id="6" creationId="{CB33B667-B924-4971-BA30-F4132E3048BB}"/>
          </ac:spMkLst>
        </pc:spChg>
        <pc:spChg chg="add del mod">
          <ac:chgData name="Dominique" userId="5548f239-3e64-4b4e-8ed0-697e33839033" providerId="ADAL" clId="{BE7F7D72-7BA0-4B84-864A-40E14661B622}" dt="2020-08-15T10:32:56.704" v="10705"/>
          <ac:spMkLst>
            <pc:docMk/>
            <pc:sldMk cId="1631067487" sldId="284"/>
            <ac:spMk id="7" creationId="{255AE809-5501-4AC6-9DE4-49E19EFDC17C}"/>
          </ac:spMkLst>
        </pc:spChg>
        <pc:spChg chg="add del mod">
          <ac:chgData name="Dominique" userId="5548f239-3e64-4b4e-8ed0-697e33839033" providerId="ADAL" clId="{BE7F7D72-7BA0-4B84-864A-40E14661B622}" dt="2020-08-15T09:59:02.254" v="10383"/>
          <ac:spMkLst>
            <pc:docMk/>
            <pc:sldMk cId="1631067487" sldId="284"/>
            <ac:spMk id="8" creationId="{9FF4883F-BB8D-4B96-A23D-871C9899DC3F}"/>
          </ac:spMkLst>
        </pc:spChg>
        <pc:spChg chg="add del mod">
          <ac:chgData name="Dominique" userId="5548f239-3e64-4b4e-8ed0-697e33839033" providerId="ADAL" clId="{BE7F7D72-7BA0-4B84-864A-40E14661B622}" dt="2020-08-15T10:33:02.617" v="10707"/>
          <ac:spMkLst>
            <pc:docMk/>
            <pc:sldMk cId="1631067487" sldId="284"/>
            <ac:spMk id="8" creationId="{DA42FD1E-35DE-4091-909B-45920FD3EA79}"/>
          </ac:spMkLst>
        </pc:spChg>
        <pc:spChg chg="add del mod">
          <ac:chgData name="Dominique" userId="5548f239-3e64-4b4e-8ed0-697e33839033" providerId="ADAL" clId="{BE7F7D72-7BA0-4B84-864A-40E14661B622}" dt="2020-08-15T10:33:02.617" v="10707"/>
          <ac:spMkLst>
            <pc:docMk/>
            <pc:sldMk cId="1631067487" sldId="284"/>
            <ac:spMk id="9" creationId="{CCAAF94E-5AFB-486E-B098-BC0D76C2B612}"/>
          </ac:spMkLst>
        </pc:spChg>
        <pc:spChg chg="add del mod">
          <ac:chgData name="Dominique" userId="5548f239-3e64-4b4e-8ed0-697e33839033" providerId="ADAL" clId="{BE7F7D72-7BA0-4B84-864A-40E14661B622}" dt="2020-08-15T10:01:09.805" v="10390"/>
          <ac:spMkLst>
            <pc:docMk/>
            <pc:sldMk cId="1631067487" sldId="284"/>
            <ac:spMk id="11" creationId="{D2CFF46D-9D47-4F1C-8FEF-45807CF0ECBB}"/>
          </ac:spMkLst>
        </pc:spChg>
        <pc:graphicFrameChg chg="add del mod modGraphic">
          <ac:chgData name="Dominique" userId="5548f239-3e64-4b4e-8ed0-697e33839033" providerId="ADAL" clId="{BE7F7D72-7BA0-4B84-864A-40E14661B622}" dt="2020-08-15T09:58:22.754" v="10382" actId="478"/>
          <ac:graphicFrameMkLst>
            <pc:docMk/>
            <pc:sldMk cId="1631067487" sldId="284"/>
            <ac:graphicFrameMk id="6" creationId="{4E716F31-DE97-4EC9-A438-61B3F2103231}"/>
          </ac:graphicFrameMkLst>
        </pc:graphicFrameChg>
        <pc:graphicFrameChg chg="add del mod">
          <ac:chgData name="Dominique" userId="5548f239-3e64-4b4e-8ed0-697e33839033" providerId="ADAL" clId="{BE7F7D72-7BA0-4B84-864A-40E14661B622}" dt="2020-08-15T10:01:08.595" v="10389" actId="478"/>
          <ac:graphicFrameMkLst>
            <pc:docMk/>
            <pc:sldMk cId="1631067487" sldId="284"/>
            <ac:graphicFrameMk id="9" creationId="{04400A1B-68C3-4C5A-8BB6-0A4E8A01D8F2}"/>
          </ac:graphicFrameMkLst>
        </pc:graphicFrameChg>
        <pc:graphicFrameChg chg="add del mod ord modGraphic">
          <ac:chgData name="Dominique" userId="5548f239-3e64-4b4e-8ed0-697e33839033" providerId="ADAL" clId="{BE7F7D72-7BA0-4B84-864A-40E14661B622}" dt="2020-08-15T10:16:28.920" v="10544" actId="478"/>
          <ac:graphicFrameMkLst>
            <pc:docMk/>
            <pc:sldMk cId="1631067487" sldId="284"/>
            <ac:graphicFrameMk id="12" creationId="{E3B07D7F-322D-4FB8-9539-C70976316749}"/>
          </ac:graphicFrameMkLst>
        </pc:graphicFrameChg>
        <pc:picChg chg="add mod">
          <ac:chgData name="Dominique" userId="5548f239-3e64-4b4e-8ed0-697e33839033" providerId="ADAL" clId="{BE7F7D72-7BA0-4B84-864A-40E14661B622}" dt="2020-08-15T10:33:02.617" v="10707"/>
          <ac:picMkLst>
            <pc:docMk/>
            <pc:sldMk cId="1631067487" sldId="284"/>
            <ac:picMk id="5" creationId="{A42A2ED4-DB6D-454E-AABF-0B7B71D6A92D}"/>
          </ac:picMkLst>
        </pc:picChg>
      </pc:sldChg>
      <pc:sldChg chg="addSp delSp modSp add mod">
        <pc:chgData name="Dominique" userId="5548f239-3e64-4b4e-8ed0-697e33839033" providerId="ADAL" clId="{BE7F7D72-7BA0-4B84-864A-40E14661B622}" dt="2020-08-15T10:33:00.667" v="10706"/>
        <pc:sldMkLst>
          <pc:docMk/>
          <pc:sldMk cId="1043018027" sldId="285"/>
        </pc:sldMkLst>
        <pc:spChg chg="del">
          <ac:chgData name="Dominique" userId="5548f239-3e64-4b4e-8ed0-697e33839033" providerId="ADAL" clId="{BE7F7D72-7BA0-4B84-864A-40E14661B622}" dt="2020-08-15T10:20:19.560" v="10562"/>
          <ac:spMkLst>
            <pc:docMk/>
            <pc:sldMk cId="1043018027" sldId="285"/>
            <ac:spMk id="3" creationId="{7821DDF1-2568-4C5D-A13F-48415820058F}"/>
          </ac:spMkLst>
        </pc:spChg>
        <pc:spChg chg="mod ord">
          <ac:chgData name="Dominique" userId="5548f239-3e64-4b4e-8ed0-697e33839033" providerId="ADAL" clId="{BE7F7D72-7BA0-4B84-864A-40E14661B622}" dt="2020-08-15T10:33:00.667" v="10706"/>
          <ac:spMkLst>
            <pc:docMk/>
            <pc:sldMk cId="1043018027" sldId="285"/>
            <ac:spMk id="4" creationId="{A4079BEB-419B-44C3-9A01-E59E1A6D99B7}"/>
          </ac:spMkLst>
        </pc:spChg>
        <pc:spChg chg="add del mod">
          <ac:chgData name="Dominique" userId="5548f239-3e64-4b4e-8ed0-697e33839033" providerId="ADAL" clId="{BE7F7D72-7BA0-4B84-864A-40E14661B622}" dt="2020-08-15T10:33:00.667" v="10706"/>
          <ac:spMkLst>
            <pc:docMk/>
            <pc:sldMk cId="1043018027" sldId="285"/>
            <ac:spMk id="5" creationId="{FCEF749B-5DCD-4A6B-8046-AA6B44D72F77}"/>
          </ac:spMkLst>
        </pc:spChg>
        <pc:spChg chg="add del mod">
          <ac:chgData name="Dominique" userId="5548f239-3e64-4b4e-8ed0-697e33839033" providerId="ADAL" clId="{BE7F7D72-7BA0-4B84-864A-40E14661B622}" dt="2020-08-15T10:33:00.667" v="10706"/>
          <ac:spMkLst>
            <pc:docMk/>
            <pc:sldMk cId="1043018027" sldId="285"/>
            <ac:spMk id="6" creationId="{4DF1DA1D-A78B-4ECA-8A16-18A759434A14}"/>
          </ac:spMkLst>
        </pc:spChg>
        <pc:picChg chg="add mod">
          <ac:chgData name="Dominique" userId="5548f239-3e64-4b4e-8ed0-697e33839033" providerId="ADAL" clId="{BE7F7D72-7BA0-4B84-864A-40E14661B622}" dt="2020-08-15T10:33:00.667" v="10706"/>
          <ac:picMkLst>
            <pc:docMk/>
            <pc:sldMk cId="1043018027" sldId="285"/>
            <ac:picMk id="2" creationId="{8E8E6DB3-48C9-41BE-A764-3491D299E5A3}"/>
          </ac:picMkLst>
        </pc:picChg>
      </pc:sldChg>
      <pc:sldChg chg="addSp delSp modSp new del mod">
        <pc:chgData name="Dominique" userId="5548f239-3e64-4b4e-8ed0-697e33839033" providerId="ADAL" clId="{BE7F7D72-7BA0-4B84-864A-40E14661B622}" dt="2020-08-15T10:02:22.690" v="10395" actId="47"/>
        <pc:sldMkLst>
          <pc:docMk/>
          <pc:sldMk cId="3169436458" sldId="285"/>
        </pc:sldMkLst>
        <pc:spChg chg="del">
          <ac:chgData name="Dominique" userId="5548f239-3e64-4b4e-8ed0-697e33839033" providerId="ADAL" clId="{BE7F7D72-7BA0-4B84-864A-40E14661B622}" dt="2020-08-15T09:59:30.670" v="10385"/>
          <ac:spMkLst>
            <pc:docMk/>
            <pc:sldMk cId="3169436458" sldId="285"/>
            <ac:spMk id="2" creationId="{248F4AE8-1016-4BA0-A4CC-32BDB235945D}"/>
          </ac:spMkLst>
        </pc:spChg>
        <pc:spChg chg="add del mod">
          <ac:chgData name="Dominique" userId="5548f239-3e64-4b4e-8ed0-697e33839033" providerId="ADAL" clId="{BE7F7D72-7BA0-4B84-864A-40E14661B622}" dt="2020-08-15T09:59:58.126" v="10387"/>
          <ac:spMkLst>
            <pc:docMk/>
            <pc:sldMk cId="3169436458" sldId="285"/>
            <ac:spMk id="6" creationId="{827C1F61-7494-4884-881B-6A76E7BCA49C}"/>
          </ac:spMkLst>
        </pc:spChg>
        <pc:spChg chg="add del mod">
          <ac:chgData name="Dominique" userId="5548f239-3e64-4b4e-8ed0-697e33839033" providerId="ADAL" clId="{BE7F7D72-7BA0-4B84-864A-40E14661B622}" dt="2020-08-15T10:01:51.971" v="10392"/>
          <ac:spMkLst>
            <pc:docMk/>
            <pc:sldMk cId="3169436458" sldId="285"/>
            <ac:spMk id="9" creationId="{C43E8D10-EC33-43E0-88AF-EB2CF05E49CC}"/>
          </ac:spMkLst>
        </pc:spChg>
        <pc:graphicFrameChg chg="add del mod">
          <ac:chgData name="Dominique" userId="5548f239-3e64-4b4e-8ed0-697e33839033" providerId="ADAL" clId="{BE7F7D72-7BA0-4B84-864A-40E14661B622}" dt="2020-08-15T09:59:55.940" v="10386" actId="478"/>
          <ac:graphicFrameMkLst>
            <pc:docMk/>
            <pc:sldMk cId="3169436458" sldId="285"/>
            <ac:graphicFrameMk id="4" creationId="{4CF1AF97-6589-41A5-B094-81A786AEA3D4}"/>
          </ac:graphicFrameMkLst>
        </pc:graphicFrameChg>
        <pc:graphicFrameChg chg="add del mod">
          <ac:chgData name="Dominique" userId="5548f239-3e64-4b4e-8ed0-697e33839033" providerId="ADAL" clId="{BE7F7D72-7BA0-4B84-864A-40E14661B622}" dt="2020-08-15T10:01:50.539" v="10391" actId="478"/>
          <ac:graphicFrameMkLst>
            <pc:docMk/>
            <pc:sldMk cId="3169436458" sldId="285"/>
            <ac:graphicFrameMk id="7" creationId="{BDE6A859-4416-4A28-B662-3D048C33F691}"/>
          </ac:graphicFrameMkLst>
        </pc:graphicFrameChg>
        <pc:graphicFrameChg chg="add mod">
          <ac:chgData name="Dominique" userId="5548f239-3e64-4b4e-8ed0-697e33839033" providerId="ADAL" clId="{BE7F7D72-7BA0-4B84-864A-40E14661B622}" dt="2020-08-15T10:01:51.971" v="10392"/>
          <ac:graphicFrameMkLst>
            <pc:docMk/>
            <pc:sldMk cId="3169436458" sldId="285"/>
            <ac:graphicFrameMk id="10" creationId="{6BA6C4C8-3CC1-4E55-8084-78F1E170ABA5}"/>
          </ac:graphicFrameMkLst>
        </pc:graphicFrameChg>
      </pc:sldChg>
      <pc:sldChg chg="addSp delSp modSp add mod chgLayout">
        <pc:chgData name="Dominique" userId="5548f239-3e64-4b4e-8ed0-697e33839033" providerId="ADAL" clId="{BE7F7D72-7BA0-4B84-864A-40E14661B622}" dt="2020-08-15T10:33:06.988" v="10708"/>
        <pc:sldMkLst>
          <pc:docMk/>
          <pc:sldMk cId="1241299701" sldId="286"/>
        </pc:sldMkLst>
        <pc:spChg chg="del">
          <ac:chgData name="Dominique" userId="5548f239-3e64-4b4e-8ed0-697e33839033" providerId="ADAL" clId="{BE7F7D72-7BA0-4B84-864A-40E14661B622}" dt="2020-08-15T10:21:02.432" v="10565"/>
          <ac:spMkLst>
            <pc:docMk/>
            <pc:sldMk cId="1241299701" sldId="286"/>
            <ac:spMk id="3" creationId="{7821DDF1-2568-4C5D-A13F-48415820058F}"/>
          </ac:spMkLst>
        </pc:spChg>
        <pc:spChg chg="mod ord">
          <ac:chgData name="Dominique" userId="5548f239-3e64-4b4e-8ed0-697e33839033" providerId="ADAL" clId="{BE7F7D72-7BA0-4B84-864A-40E14661B622}" dt="2020-08-15T10:33:06.988" v="10708"/>
          <ac:spMkLst>
            <pc:docMk/>
            <pc:sldMk cId="1241299701" sldId="286"/>
            <ac:spMk id="4" creationId="{A4079BEB-419B-44C3-9A01-E59E1A6D99B7}"/>
          </ac:spMkLst>
        </pc:spChg>
        <pc:spChg chg="add del mod">
          <ac:chgData name="Dominique" userId="5548f239-3e64-4b4e-8ed0-697e33839033" providerId="ADAL" clId="{BE7F7D72-7BA0-4B84-864A-40E14661B622}" dt="2020-08-15T10:33:06.988" v="10708"/>
          <ac:spMkLst>
            <pc:docMk/>
            <pc:sldMk cId="1241299701" sldId="286"/>
            <ac:spMk id="5" creationId="{B30A7F09-60FC-4D7D-9E97-3753B8B3C410}"/>
          </ac:spMkLst>
        </pc:spChg>
        <pc:spChg chg="add del mod">
          <ac:chgData name="Dominique" userId="5548f239-3e64-4b4e-8ed0-697e33839033" providerId="ADAL" clId="{BE7F7D72-7BA0-4B84-864A-40E14661B622}" dt="2020-08-15T10:33:06.988" v="10708"/>
          <ac:spMkLst>
            <pc:docMk/>
            <pc:sldMk cId="1241299701" sldId="286"/>
            <ac:spMk id="6" creationId="{B527DA23-0E9B-48F9-9984-FFC0D2DFAF93}"/>
          </ac:spMkLst>
        </pc:spChg>
        <pc:picChg chg="add mod ord">
          <ac:chgData name="Dominique" userId="5548f239-3e64-4b4e-8ed0-697e33839033" providerId="ADAL" clId="{BE7F7D72-7BA0-4B84-864A-40E14661B622}" dt="2020-08-15T10:33:06.988" v="10708"/>
          <ac:picMkLst>
            <pc:docMk/>
            <pc:sldMk cId="1241299701" sldId="286"/>
            <ac:picMk id="2" creationId="{6321A448-6360-418C-A193-936117B9E580}"/>
          </ac:picMkLst>
        </pc:picChg>
      </pc:sldChg>
      <pc:sldChg chg="addSp delSp modSp add del mod">
        <pc:chgData name="Dominique" userId="5548f239-3e64-4b4e-8ed0-697e33839033" providerId="ADAL" clId="{BE7F7D72-7BA0-4B84-864A-40E14661B622}" dt="2020-08-15T10:16:33.779" v="10545" actId="47"/>
        <pc:sldMkLst>
          <pc:docMk/>
          <pc:sldMk cId="1305306821" sldId="286"/>
        </pc:sldMkLst>
        <pc:spChg chg="add del mod">
          <ac:chgData name="Dominique" userId="5548f239-3e64-4b4e-8ed0-697e33839033" providerId="ADAL" clId="{BE7F7D72-7BA0-4B84-864A-40E14661B622}" dt="2020-08-15T10:02:09.140" v="10394"/>
          <ac:spMkLst>
            <pc:docMk/>
            <pc:sldMk cId="1305306821" sldId="286"/>
            <ac:spMk id="4" creationId="{10BFE07C-23C7-4771-A2FA-35C6BFEF033C}"/>
          </ac:spMkLst>
        </pc:spChg>
        <pc:graphicFrameChg chg="add mod modGraphic">
          <ac:chgData name="Dominique" userId="5548f239-3e64-4b4e-8ed0-697e33839033" providerId="ADAL" clId="{BE7F7D72-7BA0-4B84-864A-40E14661B622}" dt="2020-08-15T10:09:27.309" v="10441" actId="14100"/>
          <ac:graphicFrameMkLst>
            <pc:docMk/>
            <pc:sldMk cId="1305306821" sldId="286"/>
            <ac:graphicFrameMk id="5" creationId="{18F49591-C4BB-42DA-940F-15C1A7B3B2C7}"/>
          </ac:graphicFrameMkLst>
        </pc:graphicFrameChg>
        <pc:graphicFrameChg chg="del">
          <ac:chgData name="Dominique" userId="5548f239-3e64-4b4e-8ed0-697e33839033" providerId="ADAL" clId="{BE7F7D72-7BA0-4B84-864A-40E14661B622}" dt="2020-08-15T10:02:07.286" v="10393" actId="478"/>
          <ac:graphicFrameMkLst>
            <pc:docMk/>
            <pc:sldMk cId="1305306821" sldId="286"/>
            <ac:graphicFrameMk id="7" creationId="{BDE6A859-4416-4A28-B662-3D048C33F691}"/>
          </ac:graphicFrameMkLst>
        </pc:graphicFrameChg>
      </pc:sldChg>
      <pc:sldChg chg="add del">
        <pc:chgData name="Dominique" userId="5548f239-3e64-4b4e-8ed0-697e33839033" providerId="ADAL" clId="{BE7F7D72-7BA0-4B84-864A-40E14661B622}" dt="2020-08-15T10:02:27.975" v="10398" actId="47"/>
        <pc:sldMkLst>
          <pc:docMk/>
          <pc:sldMk cId="444579374" sldId="287"/>
        </pc:sldMkLst>
      </pc:sldChg>
      <pc:sldChg chg="addSp delSp modSp new mod">
        <pc:chgData name="Dominique" userId="5548f239-3e64-4b4e-8ed0-697e33839033" providerId="ADAL" clId="{BE7F7D72-7BA0-4B84-864A-40E14661B622}" dt="2020-08-15T10:45:19.551" v="10891" actId="20577"/>
        <pc:sldMkLst>
          <pc:docMk/>
          <pc:sldMk cId="901065611" sldId="287"/>
        </pc:sldMkLst>
        <pc:spChg chg="del">
          <ac:chgData name="Dominique" userId="5548f239-3e64-4b4e-8ed0-697e33839033" providerId="ADAL" clId="{BE7F7D72-7BA0-4B84-864A-40E14661B622}" dt="2020-08-15T10:41:08.419" v="10809"/>
          <ac:spMkLst>
            <pc:docMk/>
            <pc:sldMk cId="901065611" sldId="287"/>
            <ac:spMk id="2" creationId="{E52A3249-2BB0-4D33-B850-EFB425839DE8}"/>
          </ac:spMkLst>
        </pc:spChg>
        <pc:spChg chg="mod">
          <ac:chgData name="Dominique" userId="5548f239-3e64-4b4e-8ed0-697e33839033" providerId="ADAL" clId="{BE7F7D72-7BA0-4B84-864A-40E14661B622}" dt="2020-08-15T10:45:19.551" v="10891" actId="20577"/>
          <ac:spMkLst>
            <pc:docMk/>
            <pc:sldMk cId="901065611" sldId="287"/>
            <ac:spMk id="3" creationId="{6DAAC905-5758-4AEE-86DF-57195002595A}"/>
          </ac:spMkLst>
        </pc:spChg>
        <pc:graphicFrameChg chg="add del mod">
          <ac:chgData name="Dominique" userId="5548f239-3e64-4b4e-8ed0-697e33839033" providerId="ADAL" clId="{BE7F7D72-7BA0-4B84-864A-40E14661B622}" dt="2020-08-15T10:40:09.091" v="10808" actId="478"/>
          <ac:graphicFrameMkLst>
            <pc:docMk/>
            <pc:sldMk cId="901065611" sldId="287"/>
            <ac:graphicFrameMk id="4" creationId="{12499B78-8ACE-4B3E-883F-B55F21D365C8}"/>
          </ac:graphicFrameMkLst>
        </pc:graphicFrameChg>
        <pc:picChg chg="add mod">
          <ac:chgData name="Dominique" userId="5548f239-3e64-4b4e-8ed0-697e33839033" providerId="ADAL" clId="{BE7F7D72-7BA0-4B84-864A-40E14661B622}" dt="2020-08-15T10:41:08.419" v="10809"/>
          <ac:picMkLst>
            <pc:docMk/>
            <pc:sldMk cId="901065611" sldId="287"/>
            <ac:picMk id="5" creationId="{80F4E0AC-15E8-4287-BA8A-56AF420E6372}"/>
          </ac:picMkLst>
        </pc:picChg>
      </pc:sldChg>
      <pc:sldChg chg="add del">
        <pc:chgData name="Dominique" userId="5548f239-3e64-4b4e-8ed0-697e33839033" providerId="ADAL" clId="{BE7F7D72-7BA0-4B84-864A-40E14661B622}" dt="2020-08-15T10:16:39.177" v="10549" actId="47"/>
        <pc:sldMkLst>
          <pc:docMk/>
          <pc:sldMk cId="3757037543" sldId="287"/>
        </pc:sldMkLst>
      </pc:sldChg>
      <pc:sldChg chg="add del">
        <pc:chgData name="Dominique" userId="5548f239-3e64-4b4e-8ed0-697e33839033" providerId="ADAL" clId="{BE7F7D72-7BA0-4B84-864A-40E14661B622}" dt="2020-08-15T10:02:35.442" v="10402" actId="47"/>
        <pc:sldMkLst>
          <pc:docMk/>
          <pc:sldMk cId="1631376051" sldId="288"/>
        </pc:sldMkLst>
      </pc:sldChg>
      <pc:sldChg chg="add del">
        <pc:chgData name="Dominique" userId="5548f239-3e64-4b4e-8ed0-697e33839033" providerId="ADAL" clId="{BE7F7D72-7BA0-4B84-864A-40E14661B622}" dt="2020-08-15T10:16:36.129" v="10546" actId="47"/>
        <pc:sldMkLst>
          <pc:docMk/>
          <pc:sldMk cId="1785096824" sldId="288"/>
        </pc:sldMkLst>
      </pc:sldChg>
      <pc:sldChg chg="addSp delSp modSp new mod modClrScheme chgLayout">
        <pc:chgData name="Dominique" userId="5548f239-3e64-4b4e-8ed0-697e33839033" providerId="ADAL" clId="{BE7F7D72-7BA0-4B84-864A-40E14661B622}" dt="2020-08-27T09:45:08.822" v="11176" actId="164"/>
        <pc:sldMkLst>
          <pc:docMk/>
          <pc:sldMk cId="3507363606" sldId="288"/>
        </pc:sldMkLst>
        <pc:spChg chg="del mod ord">
          <ac:chgData name="Dominique" userId="5548f239-3e64-4b4e-8ed0-697e33839033" providerId="ADAL" clId="{BE7F7D72-7BA0-4B84-864A-40E14661B622}" dt="2020-08-15T10:42:51.255" v="10825" actId="700"/>
          <ac:spMkLst>
            <pc:docMk/>
            <pc:sldMk cId="3507363606" sldId="288"/>
            <ac:spMk id="2" creationId="{AA3AA15E-0217-4E01-9BE6-FB02EEA27F0D}"/>
          </ac:spMkLst>
        </pc:spChg>
        <pc:spChg chg="del mod ord">
          <ac:chgData name="Dominique" userId="5548f239-3e64-4b4e-8ed0-697e33839033" providerId="ADAL" clId="{BE7F7D72-7BA0-4B84-864A-40E14661B622}" dt="2020-08-15T10:42:51.255" v="10825" actId="700"/>
          <ac:spMkLst>
            <pc:docMk/>
            <pc:sldMk cId="3507363606" sldId="288"/>
            <ac:spMk id="3" creationId="{A86A30A6-C745-4A81-9F44-9216FB0D28F9}"/>
          </ac:spMkLst>
        </pc:spChg>
        <pc:spChg chg="add mod ord">
          <ac:chgData name="Dominique" userId="5548f239-3e64-4b4e-8ed0-697e33839033" providerId="ADAL" clId="{BE7F7D72-7BA0-4B84-864A-40E14661B622}" dt="2020-08-15T10:44:05.989" v="10841" actId="20577"/>
          <ac:spMkLst>
            <pc:docMk/>
            <pc:sldMk cId="3507363606" sldId="288"/>
            <ac:spMk id="4" creationId="{38D429DA-9AA1-41FC-8A2D-32355B84655E}"/>
          </ac:spMkLst>
        </pc:spChg>
        <pc:spChg chg="add del mod ord">
          <ac:chgData name="Dominique" userId="5548f239-3e64-4b4e-8ed0-697e33839033" providerId="ADAL" clId="{BE7F7D72-7BA0-4B84-864A-40E14661B622}" dt="2020-08-15T10:47:35.248" v="10945" actId="3680"/>
          <ac:spMkLst>
            <pc:docMk/>
            <pc:sldMk cId="3507363606" sldId="288"/>
            <ac:spMk id="5" creationId="{64900DC3-5AD0-4B81-A7C1-7111195D05EA}"/>
          </ac:spMkLst>
        </pc:spChg>
        <pc:spChg chg="add del mod">
          <ac:chgData name="Dominique" userId="5548f239-3e64-4b4e-8ed0-697e33839033" providerId="ADAL" clId="{BE7F7D72-7BA0-4B84-864A-40E14661B622}" dt="2020-08-15T10:47:45.074" v="10947" actId="478"/>
          <ac:spMkLst>
            <pc:docMk/>
            <pc:sldMk cId="3507363606" sldId="288"/>
            <ac:spMk id="16" creationId="{C382C157-F481-4A98-B6D7-F61E6AA65732}"/>
          </ac:spMkLst>
        </pc:spChg>
        <pc:grpChg chg="add mod">
          <ac:chgData name="Dominique" userId="5548f239-3e64-4b4e-8ed0-697e33839033" providerId="ADAL" clId="{BE7F7D72-7BA0-4B84-864A-40E14661B622}" dt="2020-08-27T09:45:08.822" v="11176" actId="164"/>
          <ac:grpSpMkLst>
            <pc:docMk/>
            <pc:sldMk cId="3507363606" sldId="288"/>
            <ac:grpSpMk id="5" creationId="{3D23AAF0-3190-4B00-88F0-74AF6B061EBC}"/>
          </ac:grpSpMkLst>
        </pc:grpChg>
        <pc:grpChg chg="add del mod">
          <ac:chgData name="Dominique" userId="5548f239-3e64-4b4e-8ed0-697e33839033" providerId="ADAL" clId="{BE7F7D72-7BA0-4B84-864A-40E14661B622}" dt="2020-08-27T09:44:42.244" v="11169" actId="165"/>
          <ac:grpSpMkLst>
            <pc:docMk/>
            <pc:sldMk cId="3507363606" sldId="288"/>
            <ac:grpSpMk id="17" creationId="{C46B0DDD-81CD-4C10-82CE-4F5E643B9857}"/>
          </ac:grpSpMkLst>
        </pc:grpChg>
        <pc:graphicFrameChg chg="add mod ord modGraphic">
          <ac:chgData name="Dominique" userId="5548f239-3e64-4b4e-8ed0-697e33839033" providerId="ADAL" clId="{BE7F7D72-7BA0-4B84-864A-40E14661B622}" dt="2020-08-27T09:45:08.822" v="11176" actId="164"/>
          <ac:graphicFrameMkLst>
            <pc:docMk/>
            <pc:sldMk cId="3507363606" sldId="288"/>
            <ac:graphicFrameMk id="3" creationId="{128FE6A3-39E0-42E6-AE3D-E7A195875124}"/>
          </ac:graphicFrameMkLst>
        </pc:graphicFrameChg>
        <pc:graphicFrameChg chg="add mod topLvl modGraphic">
          <ac:chgData name="Dominique" userId="5548f239-3e64-4b4e-8ed0-697e33839033" providerId="ADAL" clId="{BE7F7D72-7BA0-4B84-864A-40E14661B622}" dt="2020-08-27T09:45:08.822" v="11176" actId="164"/>
          <ac:graphicFrameMkLst>
            <pc:docMk/>
            <pc:sldMk cId="3507363606" sldId="288"/>
            <ac:graphicFrameMk id="7" creationId="{D82BB2C6-AFE5-48DD-A27D-14E01B188D3A}"/>
          </ac:graphicFrameMkLst>
        </pc:graphicFrameChg>
        <pc:graphicFrameChg chg="add mod topLvl modGraphic">
          <ac:chgData name="Dominique" userId="5548f239-3e64-4b4e-8ed0-697e33839033" providerId="ADAL" clId="{BE7F7D72-7BA0-4B84-864A-40E14661B622}" dt="2020-08-27T09:45:08.822" v="11176" actId="164"/>
          <ac:graphicFrameMkLst>
            <pc:docMk/>
            <pc:sldMk cId="3507363606" sldId="288"/>
            <ac:graphicFrameMk id="9" creationId="{CFC99A3B-B610-4D92-B680-F791BE23C360}"/>
          </ac:graphicFrameMkLst>
        </pc:graphicFrameChg>
        <pc:graphicFrameChg chg="add mod topLvl modGraphic">
          <ac:chgData name="Dominique" userId="5548f239-3e64-4b4e-8ed0-697e33839033" providerId="ADAL" clId="{BE7F7D72-7BA0-4B84-864A-40E14661B622}" dt="2020-08-27T09:45:08.822" v="11176" actId="164"/>
          <ac:graphicFrameMkLst>
            <pc:docMk/>
            <pc:sldMk cId="3507363606" sldId="288"/>
            <ac:graphicFrameMk id="11" creationId="{8CBCEE0E-B54A-45B7-A6D6-F6B0A26FB448}"/>
          </ac:graphicFrameMkLst>
        </pc:graphicFrameChg>
        <pc:graphicFrameChg chg="add del mod topLvl modGraphic">
          <ac:chgData name="Dominique" userId="5548f239-3e64-4b4e-8ed0-697e33839033" providerId="ADAL" clId="{BE7F7D72-7BA0-4B84-864A-40E14661B622}" dt="2020-08-27T09:45:04.004" v="11175" actId="478"/>
          <ac:graphicFrameMkLst>
            <pc:docMk/>
            <pc:sldMk cId="3507363606" sldId="288"/>
            <ac:graphicFrameMk id="13" creationId="{D2825740-01A8-463E-ABA2-14D034C3E2A8}"/>
          </ac:graphicFrameMkLst>
        </pc:graphicFrameChg>
        <pc:graphicFrameChg chg="add del mod ord modGraphic">
          <ac:chgData name="Dominique" userId="5548f239-3e64-4b4e-8ed0-697e33839033" providerId="ADAL" clId="{BE7F7D72-7BA0-4B84-864A-40E14661B622}" dt="2020-08-15T10:47:37.961" v="10946" actId="478"/>
          <ac:graphicFrameMkLst>
            <pc:docMk/>
            <pc:sldMk cId="3507363606" sldId="288"/>
            <ac:graphicFrameMk id="14" creationId="{DD6F15F2-E290-4882-985A-629B3B822E71}"/>
          </ac:graphicFrameMkLst>
        </pc:graphicFrameChg>
      </pc:sldChg>
      <pc:sldChg chg="add del">
        <pc:chgData name="Dominique" userId="5548f239-3e64-4b4e-8ed0-697e33839033" providerId="ADAL" clId="{BE7F7D72-7BA0-4B84-864A-40E14661B622}" dt="2020-08-15T10:02:28.280" v="10399" actId="47"/>
        <pc:sldMkLst>
          <pc:docMk/>
          <pc:sldMk cId="3949959212" sldId="288"/>
        </pc:sldMkLst>
      </pc:sldChg>
      <pc:sldChg chg="addSp delSp modSp add mod">
        <pc:chgData name="Dominique" userId="5548f239-3e64-4b4e-8ed0-697e33839033" providerId="ADAL" clId="{BE7F7D72-7BA0-4B84-864A-40E14661B622}" dt="2020-08-15T10:46:09.342" v="10920" actId="962"/>
        <pc:sldMkLst>
          <pc:docMk/>
          <pc:sldMk cId="298173756" sldId="289"/>
        </pc:sldMkLst>
        <pc:spChg chg="mod">
          <ac:chgData name="Dominique" userId="5548f239-3e64-4b4e-8ed0-697e33839033" providerId="ADAL" clId="{BE7F7D72-7BA0-4B84-864A-40E14661B622}" dt="2020-08-15T10:45:44.488" v="10912" actId="20577"/>
          <ac:spMkLst>
            <pc:docMk/>
            <pc:sldMk cId="298173756" sldId="289"/>
            <ac:spMk id="3" creationId="{6DAAC905-5758-4AEE-86DF-57195002595A}"/>
          </ac:spMkLst>
        </pc:spChg>
        <pc:spChg chg="add del mod">
          <ac:chgData name="Dominique" userId="5548f239-3e64-4b4e-8ed0-697e33839033" providerId="ADAL" clId="{BE7F7D72-7BA0-4B84-864A-40E14661B622}" dt="2020-08-15T10:45:55.751" v="10914" actId="931"/>
          <ac:spMkLst>
            <pc:docMk/>
            <pc:sldMk cId="298173756" sldId="289"/>
            <ac:spMk id="4" creationId="{715EAB82-CC6A-4C13-87C0-EBE001D50E3C}"/>
          </ac:spMkLst>
        </pc:spChg>
        <pc:spChg chg="add del mod">
          <ac:chgData name="Dominique" userId="5548f239-3e64-4b4e-8ed0-697e33839033" providerId="ADAL" clId="{BE7F7D72-7BA0-4B84-864A-40E14661B622}" dt="2020-08-15T10:46:08.253" v="10918" actId="931"/>
          <ac:spMkLst>
            <pc:docMk/>
            <pc:sldMk cId="298173756" sldId="289"/>
            <ac:spMk id="9" creationId="{A43413CA-E98A-4F67-A2A3-14178C38CFD1}"/>
          </ac:spMkLst>
        </pc:spChg>
        <pc:picChg chg="del">
          <ac:chgData name="Dominique" userId="5548f239-3e64-4b4e-8ed0-697e33839033" providerId="ADAL" clId="{BE7F7D72-7BA0-4B84-864A-40E14661B622}" dt="2020-08-15T10:45:46.018" v="10913" actId="478"/>
          <ac:picMkLst>
            <pc:docMk/>
            <pc:sldMk cId="298173756" sldId="289"/>
            <ac:picMk id="5" creationId="{80F4E0AC-15E8-4287-BA8A-56AF420E6372}"/>
          </ac:picMkLst>
        </pc:picChg>
        <pc:picChg chg="add del mod">
          <ac:chgData name="Dominique" userId="5548f239-3e64-4b4e-8ed0-697e33839033" providerId="ADAL" clId="{BE7F7D72-7BA0-4B84-864A-40E14661B622}" dt="2020-08-15T10:46:00.658" v="10917" actId="478"/>
          <ac:picMkLst>
            <pc:docMk/>
            <pc:sldMk cId="298173756" sldId="289"/>
            <ac:picMk id="7" creationId="{A8B70611-BF9F-4F90-AACE-BA91B64126BC}"/>
          </ac:picMkLst>
        </pc:picChg>
        <pc:picChg chg="add mod">
          <ac:chgData name="Dominique" userId="5548f239-3e64-4b4e-8ed0-697e33839033" providerId="ADAL" clId="{BE7F7D72-7BA0-4B84-864A-40E14661B622}" dt="2020-08-15T10:46:09.342" v="10920" actId="962"/>
          <ac:picMkLst>
            <pc:docMk/>
            <pc:sldMk cId="298173756" sldId="289"/>
            <ac:picMk id="11" creationId="{C9957D1E-970F-4406-BF4C-289501877F07}"/>
          </ac:picMkLst>
        </pc:picChg>
      </pc:sldChg>
      <pc:sldChg chg="addSp delSp modSp new del mod">
        <pc:chgData name="Dominique" userId="5548f239-3e64-4b4e-8ed0-697e33839033" providerId="ADAL" clId="{BE7F7D72-7BA0-4B84-864A-40E14661B622}" dt="2020-08-15T10:16:37.074" v="10547" actId="47"/>
        <pc:sldMkLst>
          <pc:docMk/>
          <pc:sldMk cId="1064398565" sldId="289"/>
        </pc:sldMkLst>
        <pc:spChg chg="del mod">
          <ac:chgData name="Dominique" userId="5548f239-3e64-4b4e-8ed0-697e33839033" providerId="ADAL" clId="{BE7F7D72-7BA0-4B84-864A-40E14661B622}" dt="2020-08-15T10:11:11.497" v="10442" actId="3680"/>
          <ac:spMkLst>
            <pc:docMk/>
            <pc:sldMk cId="1064398565" sldId="289"/>
            <ac:spMk id="2" creationId="{08E8F95C-F645-4449-AEB5-C05CD8858AA8}"/>
          </ac:spMkLst>
        </pc:spChg>
        <pc:graphicFrameChg chg="add mod ord modGraphic">
          <ac:chgData name="Dominique" userId="5548f239-3e64-4b4e-8ed0-697e33839033" providerId="ADAL" clId="{BE7F7D72-7BA0-4B84-864A-40E14661B622}" dt="2020-08-15T10:14:18.143" v="10541"/>
          <ac:graphicFrameMkLst>
            <pc:docMk/>
            <pc:sldMk cId="1064398565" sldId="289"/>
            <ac:graphicFrameMk id="4" creationId="{3D183509-8688-42DA-8779-7790B723AB49}"/>
          </ac:graphicFrameMkLst>
        </pc:graphicFrameChg>
      </pc:sldChg>
      <pc:sldChg chg="add del">
        <pc:chgData name="Dominique" userId="5548f239-3e64-4b4e-8ed0-697e33839033" providerId="ADAL" clId="{BE7F7D72-7BA0-4B84-864A-40E14661B622}" dt="2020-08-15T10:16:38.334" v="10548" actId="47"/>
        <pc:sldMkLst>
          <pc:docMk/>
          <pc:sldMk cId="2501773970" sldId="290"/>
        </pc:sldMkLst>
      </pc:sldChg>
      <pc:sldChg chg="addSp delSp modSp new mod">
        <pc:chgData name="Dominique" userId="5548f239-3e64-4b4e-8ed0-697e33839033" providerId="ADAL" clId="{BE7F7D72-7BA0-4B84-864A-40E14661B622}" dt="2020-08-23T14:01:19.360" v="11078" actId="14826"/>
        <pc:sldMkLst>
          <pc:docMk/>
          <pc:sldMk cId="3226964807" sldId="290"/>
        </pc:sldMkLst>
        <pc:spChg chg="del">
          <ac:chgData name="Dominique" userId="5548f239-3e64-4b4e-8ed0-697e33839033" providerId="ADAL" clId="{BE7F7D72-7BA0-4B84-864A-40E14661B622}" dt="2020-08-15T10:51:12.349" v="11028"/>
          <ac:spMkLst>
            <pc:docMk/>
            <pc:sldMk cId="3226964807" sldId="290"/>
            <ac:spMk id="2" creationId="{E5305833-6431-4DDA-BC9B-74A25B57F822}"/>
          </ac:spMkLst>
        </pc:spChg>
        <pc:spChg chg="mod">
          <ac:chgData name="Dominique" userId="5548f239-3e64-4b4e-8ed0-697e33839033" providerId="ADAL" clId="{BE7F7D72-7BA0-4B84-864A-40E14661B622}" dt="2020-08-15T10:52:04.919" v="11067" actId="20577"/>
          <ac:spMkLst>
            <pc:docMk/>
            <pc:sldMk cId="3226964807" sldId="290"/>
            <ac:spMk id="3" creationId="{1EAD20E5-B05A-4B33-8C93-8745C532ACB9}"/>
          </ac:spMkLst>
        </pc:spChg>
        <pc:picChg chg="add mod">
          <ac:chgData name="Dominique" userId="5548f239-3e64-4b4e-8ed0-697e33839033" providerId="ADAL" clId="{BE7F7D72-7BA0-4B84-864A-40E14661B622}" dt="2020-08-23T14:01:19.360" v="11078" actId="14826"/>
          <ac:picMkLst>
            <pc:docMk/>
            <pc:sldMk cId="3226964807" sldId="290"/>
            <ac:picMk id="4" creationId="{94F2DD5D-DB8F-4AA8-BFF8-6733457446C2}"/>
          </ac:picMkLst>
        </pc:picChg>
      </pc:sldChg>
      <pc:sldChg chg="addSp delSp modSp new mod">
        <pc:chgData name="Dominique" userId="5548f239-3e64-4b4e-8ed0-697e33839033" providerId="ADAL" clId="{BE7F7D72-7BA0-4B84-864A-40E14661B622}" dt="2020-08-27T08:52:48.512" v="11124" actId="20577"/>
        <pc:sldMkLst>
          <pc:docMk/>
          <pc:sldMk cId="143233833" sldId="291"/>
        </pc:sldMkLst>
        <pc:spChg chg="del">
          <ac:chgData name="Dominique" userId="5548f239-3e64-4b4e-8ed0-697e33839033" providerId="ADAL" clId="{BE7F7D72-7BA0-4B84-864A-40E14661B622}" dt="2020-08-27T07:39:36.941" v="11082" actId="931"/>
          <ac:spMkLst>
            <pc:docMk/>
            <pc:sldMk cId="143233833" sldId="291"/>
            <ac:spMk id="2" creationId="{CF9A8C08-F150-4D59-A632-F26B26DD6307}"/>
          </ac:spMkLst>
        </pc:spChg>
        <pc:spChg chg="mod">
          <ac:chgData name="Dominique" userId="5548f239-3e64-4b4e-8ed0-697e33839033" providerId="ADAL" clId="{BE7F7D72-7BA0-4B84-864A-40E14661B622}" dt="2020-08-27T08:52:48.512" v="11124" actId="20577"/>
          <ac:spMkLst>
            <pc:docMk/>
            <pc:sldMk cId="143233833" sldId="291"/>
            <ac:spMk id="3" creationId="{C040EB92-C235-457D-89E3-63E18BF563F7}"/>
          </ac:spMkLst>
        </pc:spChg>
        <pc:spChg chg="add del mod">
          <ac:chgData name="Dominique" userId="5548f239-3e64-4b4e-8ed0-697e33839033" providerId="ADAL" clId="{BE7F7D72-7BA0-4B84-864A-40E14661B622}" dt="2020-08-27T08:50:32.367" v="11088"/>
          <ac:spMkLst>
            <pc:docMk/>
            <pc:sldMk cId="143233833" sldId="291"/>
            <ac:spMk id="7" creationId="{E2996C13-9707-4041-92A1-72228AEAF67A}"/>
          </ac:spMkLst>
        </pc:spChg>
        <pc:picChg chg="add del mod">
          <ac:chgData name="Dominique" userId="5548f239-3e64-4b4e-8ed0-697e33839033" providerId="ADAL" clId="{BE7F7D72-7BA0-4B84-864A-40E14661B622}" dt="2020-08-27T07:39:51.366" v="11087" actId="478"/>
          <ac:picMkLst>
            <pc:docMk/>
            <pc:sldMk cId="143233833" sldId="291"/>
            <ac:picMk id="5" creationId="{402048C4-2C7B-4391-8D98-9486C9894F63}"/>
          </ac:picMkLst>
        </pc:picChg>
        <pc:picChg chg="add mod">
          <ac:chgData name="Dominique" userId="5548f239-3e64-4b4e-8ed0-697e33839033" providerId="ADAL" clId="{BE7F7D72-7BA0-4B84-864A-40E14661B622}" dt="2020-08-27T08:50:32.367" v="11088"/>
          <ac:picMkLst>
            <pc:docMk/>
            <pc:sldMk cId="143233833" sldId="291"/>
            <ac:picMk id="8" creationId="{4D70634A-C526-49D1-ADD5-94C4C3BD8C72}"/>
          </ac:picMkLst>
        </pc:picChg>
      </pc:sldChg>
      <pc:sldChg chg="addSp delSp modSp new mod">
        <pc:chgData name="Dominique" userId="5548f239-3e64-4b4e-8ed0-697e33839033" providerId="ADAL" clId="{BE7F7D72-7BA0-4B84-864A-40E14661B622}" dt="2020-08-27T08:52:56.584" v="11134" actId="20577"/>
        <pc:sldMkLst>
          <pc:docMk/>
          <pc:sldMk cId="4380263" sldId="292"/>
        </pc:sldMkLst>
        <pc:spChg chg="del">
          <ac:chgData name="Dominique" userId="5548f239-3e64-4b4e-8ed0-697e33839033" providerId="ADAL" clId="{BE7F7D72-7BA0-4B84-864A-40E14661B622}" dt="2020-08-27T08:51:08.979" v="11090"/>
          <ac:spMkLst>
            <pc:docMk/>
            <pc:sldMk cId="4380263" sldId="292"/>
            <ac:spMk id="2" creationId="{B696C843-1FC0-4AB9-8895-FEE9B18CB46D}"/>
          </ac:spMkLst>
        </pc:spChg>
        <pc:spChg chg="mod">
          <ac:chgData name="Dominique" userId="5548f239-3e64-4b4e-8ed0-697e33839033" providerId="ADAL" clId="{BE7F7D72-7BA0-4B84-864A-40E14661B622}" dt="2020-08-27T08:52:56.584" v="11134" actId="20577"/>
          <ac:spMkLst>
            <pc:docMk/>
            <pc:sldMk cId="4380263" sldId="292"/>
            <ac:spMk id="3" creationId="{BAAF45CF-3E96-4922-8C67-AF82617B028C}"/>
          </ac:spMkLst>
        </pc:spChg>
        <pc:picChg chg="add mod">
          <ac:chgData name="Dominique" userId="5548f239-3e64-4b4e-8ed0-697e33839033" providerId="ADAL" clId="{BE7F7D72-7BA0-4B84-864A-40E14661B622}" dt="2020-08-27T08:51:08.979" v="11090"/>
          <ac:picMkLst>
            <pc:docMk/>
            <pc:sldMk cId="4380263" sldId="292"/>
            <ac:picMk id="4" creationId="{F94FBC14-4278-43AF-893B-A6F97CFD6D4A}"/>
          </ac:picMkLst>
        </pc:picChg>
      </pc:sldChg>
      <pc:sldChg chg="addSp delSp modSp new mod">
        <pc:chgData name="Dominique" userId="5548f239-3e64-4b4e-8ed0-697e33839033" providerId="ADAL" clId="{BE7F7D72-7BA0-4B84-864A-40E14661B622}" dt="2020-08-27T08:53:08.418" v="11151" actId="20577"/>
        <pc:sldMkLst>
          <pc:docMk/>
          <pc:sldMk cId="4096253246" sldId="293"/>
        </pc:sldMkLst>
        <pc:spChg chg="del">
          <ac:chgData name="Dominique" userId="5548f239-3e64-4b4e-8ed0-697e33839033" providerId="ADAL" clId="{BE7F7D72-7BA0-4B84-864A-40E14661B622}" dt="2020-08-27T08:51:54.193" v="11092"/>
          <ac:spMkLst>
            <pc:docMk/>
            <pc:sldMk cId="4096253246" sldId="293"/>
            <ac:spMk id="2" creationId="{625E89CD-909B-4DEE-A776-1D6C48E562FA}"/>
          </ac:spMkLst>
        </pc:spChg>
        <pc:spChg chg="mod">
          <ac:chgData name="Dominique" userId="5548f239-3e64-4b4e-8ed0-697e33839033" providerId="ADAL" clId="{BE7F7D72-7BA0-4B84-864A-40E14661B622}" dt="2020-08-27T08:53:08.418" v="11151" actId="20577"/>
          <ac:spMkLst>
            <pc:docMk/>
            <pc:sldMk cId="4096253246" sldId="293"/>
            <ac:spMk id="3" creationId="{7FE61ECF-D3EF-4DBC-BA1C-4008B2E2371A}"/>
          </ac:spMkLst>
        </pc:spChg>
        <pc:picChg chg="add mod">
          <ac:chgData name="Dominique" userId="5548f239-3e64-4b4e-8ed0-697e33839033" providerId="ADAL" clId="{BE7F7D72-7BA0-4B84-864A-40E14661B622}" dt="2020-08-27T08:51:54.193" v="11092"/>
          <ac:picMkLst>
            <pc:docMk/>
            <pc:sldMk cId="4096253246" sldId="293"/>
            <ac:picMk id="4" creationId="{55C89618-F592-43B0-85F9-A18FAE8613AB}"/>
          </ac:picMkLst>
        </pc:picChg>
      </pc:sldChg>
      <pc:sldChg chg="addSp delSp modSp new mod">
        <pc:chgData name="Dominique" userId="5548f239-3e64-4b4e-8ed0-697e33839033" providerId="ADAL" clId="{BE7F7D72-7BA0-4B84-864A-40E14661B622}" dt="2020-08-27T08:53:15.957" v="11167" actId="20577"/>
        <pc:sldMkLst>
          <pc:docMk/>
          <pc:sldMk cId="1539582849" sldId="294"/>
        </pc:sldMkLst>
        <pc:spChg chg="del">
          <ac:chgData name="Dominique" userId="5548f239-3e64-4b4e-8ed0-697e33839033" providerId="ADAL" clId="{BE7F7D72-7BA0-4B84-864A-40E14661B622}" dt="2020-08-27T08:52:34.482" v="11094"/>
          <ac:spMkLst>
            <pc:docMk/>
            <pc:sldMk cId="1539582849" sldId="294"/>
            <ac:spMk id="2" creationId="{E4BFD581-7B59-4978-A13A-D1BEFC9E1C58}"/>
          </ac:spMkLst>
        </pc:spChg>
        <pc:spChg chg="mod">
          <ac:chgData name="Dominique" userId="5548f239-3e64-4b4e-8ed0-697e33839033" providerId="ADAL" clId="{BE7F7D72-7BA0-4B84-864A-40E14661B622}" dt="2020-08-27T08:53:15.957" v="11167" actId="20577"/>
          <ac:spMkLst>
            <pc:docMk/>
            <pc:sldMk cId="1539582849" sldId="294"/>
            <ac:spMk id="3" creationId="{C6E9DD6B-11E1-4F2D-8335-57BC50965B3A}"/>
          </ac:spMkLst>
        </pc:spChg>
        <pc:picChg chg="add mod">
          <ac:chgData name="Dominique" userId="5548f239-3e64-4b4e-8ed0-697e33839033" providerId="ADAL" clId="{BE7F7D72-7BA0-4B84-864A-40E14661B622}" dt="2020-08-27T08:52:34.482" v="11094"/>
          <ac:picMkLst>
            <pc:docMk/>
            <pc:sldMk cId="1539582849" sldId="294"/>
            <ac:picMk id="4" creationId="{C79DEA3D-C1F6-4D18-B262-644BF70ED910}"/>
          </ac:picMkLst>
        </pc:picChg>
      </pc:sldChg>
      <pc:sldMasterChg chg="modSp mod modSldLayout">
        <pc:chgData name="Dominique" userId="5548f239-3e64-4b4e-8ed0-697e33839033" providerId="ADAL" clId="{BE7F7D72-7BA0-4B84-864A-40E14661B622}" dt="2020-08-11T12:36:17.915" v="9823" actId="1076"/>
        <pc:sldMasterMkLst>
          <pc:docMk/>
          <pc:sldMasterMk cId="1895224440" sldId="2147483648"/>
        </pc:sldMasterMkLst>
        <pc:spChg chg="mod">
          <ac:chgData name="Dominique" userId="5548f239-3e64-4b4e-8ed0-697e33839033" providerId="ADAL" clId="{BE7F7D72-7BA0-4B84-864A-40E14661B622}" dt="2020-08-09T16:47:50.875" v="6096" actId="20577"/>
          <ac:spMkLst>
            <pc:docMk/>
            <pc:sldMasterMk cId="1895224440" sldId="2147483648"/>
            <ac:spMk id="12" creationId="{00000000-0000-0000-0000-000000000000}"/>
          </ac:spMkLst>
        </pc:spChg>
        <pc:sldLayoutChg chg="addSp modSp mod">
          <pc:chgData name="Dominique" userId="5548f239-3e64-4b4e-8ed0-697e33839033" providerId="ADAL" clId="{BE7F7D72-7BA0-4B84-864A-40E14661B622}" dt="2020-08-11T12:36:17.915" v="9823" actId="1076"/>
          <pc:sldLayoutMkLst>
            <pc:docMk/>
            <pc:sldMasterMk cId="1895224440" sldId="2147483648"/>
            <pc:sldLayoutMk cId="1279615271" sldId="2147483661"/>
          </pc:sldLayoutMkLst>
          <pc:spChg chg="mod">
            <ac:chgData name="Dominique" userId="5548f239-3e64-4b4e-8ed0-697e33839033" providerId="ADAL" clId="{BE7F7D72-7BA0-4B84-864A-40E14661B622}" dt="2020-08-11T12:36:11.503" v="9821" actId="14100"/>
            <ac:spMkLst>
              <pc:docMk/>
              <pc:sldMasterMk cId="1895224440" sldId="2147483648"/>
              <pc:sldLayoutMk cId="1279615271" sldId="2147483661"/>
              <ac:spMk id="3" creationId="{00000000-0000-0000-0000-000000000000}"/>
            </ac:spMkLst>
          </pc:spChg>
          <pc:spChg chg="add mod">
            <ac:chgData name="Dominique" userId="5548f239-3e64-4b4e-8ed0-697e33839033" providerId="ADAL" clId="{BE7F7D72-7BA0-4B84-864A-40E14661B622}" dt="2020-08-11T12:36:17.915" v="9823" actId="1076"/>
            <ac:spMkLst>
              <pc:docMk/>
              <pc:sldMasterMk cId="1895224440" sldId="2147483648"/>
              <pc:sldLayoutMk cId="1279615271" sldId="2147483661"/>
              <ac:spMk id="6" creationId="{6A1F4E2A-9A43-4846-8C61-C14AEEA76DFB}"/>
            </ac:spMkLst>
          </pc:spChg>
        </pc:sldLayoutChg>
      </pc:sldMasterChg>
    </pc:docChg>
  </pc:docChgLst>
  <pc:docChgLst>
    <pc:chgData name="Dominique Geiger" userId="S::gd8213@mci4me.at::5548f239-3e64-4b4e-8ed0-697e33839033" providerId="AD" clId="Web-{5AB29C48-6A37-DC0D-90F1-FDF173B34BC5}"/>
    <pc:docChg chg="modSld">
      <pc:chgData name="Dominique Geiger" userId="S::gd8213@mci4me.at::5548f239-3e64-4b4e-8ed0-697e33839033" providerId="AD" clId="Web-{5AB29C48-6A37-DC0D-90F1-FDF173B34BC5}" dt="2022-06-23T18:03:40.427" v="16" actId="20577"/>
      <pc:docMkLst>
        <pc:docMk/>
      </pc:docMkLst>
      <pc:sldChg chg="modSp">
        <pc:chgData name="Dominique Geiger" userId="S::gd8213@mci4me.at::5548f239-3e64-4b4e-8ed0-697e33839033" providerId="AD" clId="Web-{5AB29C48-6A37-DC0D-90F1-FDF173B34BC5}" dt="2022-06-23T18:03:40.427" v="16" actId="20577"/>
        <pc:sldMkLst>
          <pc:docMk/>
          <pc:sldMk cId="2828906334" sldId="256"/>
        </pc:sldMkLst>
        <pc:spChg chg="mod">
          <ac:chgData name="Dominique Geiger" userId="S::gd8213@mci4me.at::5548f239-3e64-4b4e-8ed0-697e33839033" providerId="AD" clId="Web-{5AB29C48-6A37-DC0D-90F1-FDF173B34BC5}" dt="2022-06-23T18:03:40.427" v="16" actId="20577"/>
          <ac:spMkLst>
            <pc:docMk/>
            <pc:sldMk cId="2828906334" sldId="256"/>
            <ac:spMk id="4" creationId="{49711481-D4B2-66E0-653B-6EC95A74BBE7}"/>
          </ac:spMkLst>
        </pc:spChg>
      </pc:sldChg>
    </pc:docChg>
  </pc:docChgLst>
  <pc:docChgLst>
    <pc:chgData name="Dominique Geiger" userId="S::gd8213@mci4me.at::5548f239-3e64-4b4e-8ed0-697e33839033" providerId="AD" clId="Web-{9434F656-5A2A-567F-0215-B433C815D4AB}"/>
    <pc:docChg chg="modSld">
      <pc:chgData name="Dominique Geiger" userId="S::gd8213@mci4me.at::5548f239-3e64-4b4e-8ed0-697e33839033" providerId="AD" clId="Web-{9434F656-5A2A-567F-0215-B433C815D4AB}" dt="2022-06-23T08:23:23.289" v="1409"/>
      <pc:docMkLst>
        <pc:docMk/>
      </pc:docMkLst>
      <pc:sldChg chg="modNotes">
        <pc:chgData name="Dominique Geiger" userId="S::gd8213@mci4me.at::5548f239-3e64-4b4e-8ed0-697e33839033" providerId="AD" clId="Web-{9434F656-5A2A-567F-0215-B433C815D4AB}" dt="2022-06-23T07:56:21.676" v="252"/>
        <pc:sldMkLst>
          <pc:docMk/>
          <pc:sldMk cId="3563375897" sldId="258"/>
        </pc:sldMkLst>
      </pc:sldChg>
      <pc:sldChg chg="modNotes">
        <pc:chgData name="Dominique Geiger" userId="S::gd8213@mci4me.at::5548f239-3e64-4b4e-8ed0-697e33839033" providerId="AD" clId="Web-{9434F656-5A2A-567F-0215-B433C815D4AB}" dt="2022-06-23T08:04:29.577" v="567"/>
        <pc:sldMkLst>
          <pc:docMk/>
          <pc:sldMk cId="875877110" sldId="260"/>
        </pc:sldMkLst>
      </pc:sldChg>
      <pc:sldChg chg="modSp modNotes">
        <pc:chgData name="Dominique Geiger" userId="S::gd8213@mci4me.at::5548f239-3e64-4b4e-8ed0-697e33839033" providerId="AD" clId="Web-{9434F656-5A2A-567F-0215-B433C815D4AB}" dt="2022-06-23T08:09:53.209" v="798"/>
        <pc:sldMkLst>
          <pc:docMk/>
          <pc:sldMk cId="1190063063" sldId="282"/>
        </pc:sldMkLst>
        <pc:graphicFrameChg chg="modGraphic">
          <ac:chgData name="Dominique Geiger" userId="S::gd8213@mci4me.at::5548f239-3e64-4b4e-8ed0-697e33839033" providerId="AD" clId="Web-{9434F656-5A2A-567F-0215-B433C815D4AB}" dt="2022-06-23T08:05:46.719" v="571" actId="20577"/>
          <ac:graphicFrameMkLst>
            <pc:docMk/>
            <pc:sldMk cId="1190063063" sldId="282"/>
            <ac:graphicFrameMk id="19" creationId="{7D3BC3B6-DE5F-E397-0CED-8C7023A4164C}"/>
          </ac:graphicFrameMkLst>
        </pc:graphicFrameChg>
      </pc:sldChg>
      <pc:sldChg chg="modNotes">
        <pc:chgData name="Dominique Geiger" userId="S::gd8213@mci4me.at::5548f239-3e64-4b4e-8ed0-697e33839033" providerId="AD" clId="Web-{9434F656-5A2A-567F-0215-B433C815D4AB}" dt="2022-06-23T08:21:23.568" v="1314"/>
        <pc:sldMkLst>
          <pc:docMk/>
          <pc:sldMk cId="2274522546" sldId="283"/>
        </pc:sldMkLst>
      </pc:sldChg>
      <pc:sldChg chg="modNotes">
        <pc:chgData name="Dominique Geiger" userId="S::gd8213@mci4me.at::5548f239-3e64-4b4e-8ed0-697e33839033" providerId="AD" clId="Web-{9434F656-5A2A-567F-0215-B433C815D4AB}" dt="2022-06-23T08:02:14.121" v="471"/>
        <pc:sldMkLst>
          <pc:docMk/>
          <pc:sldMk cId="3529366191" sldId="285"/>
        </pc:sldMkLst>
      </pc:sldChg>
      <pc:sldChg chg="modNotes">
        <pc:chgData name="Dominique Geiger" userId="S::gd8213@mci4me.at::5548f239-3e64-4b4e-8ed0-697e33839033" providerId="AD" clId="Web-{9434F656-5A2A-567F-0215-B433C815D4AB}" dt="2022-06-23T08:17:49.969" v="1200"/>
        <pc:sldMkLst>
          <pc:docMk/>
          <pc:sldMk cId="3502444541" sldId="286"/>
        </pc:sldMkLst>
      </pc:sldChg>
      <pc:sldChg chg="modNotes">
        <pc:chgData name="Dominique Geiger" userId="S::gd8213@mci4me.at::5548f239-3e64-4b4e-8ed0-697e33839033" providerId="AD" clId="Web-{9434F656-5A2A-567F-0215-B433C815D4AB}" dt="2022-06-23T08:23:23.289" v="1409"/>
        <pc:sldMkLst>
          <pc:docMk/>
          <pc:sldMk cId="384897984" sldId="287"/>
        </pc:sldMkLst>
      </pc:sldChg>
    </pc:docChg>
  </pc:docChgLst>
  <pc:docChgLst>
    <pc:chgData name="Dominique Geiger" userId="S::gd8213@mci4me.at::5548f239-3e64-4b4e-8ed0-697e33839033" providerId="AD" clId="Web-{7F5B226F-F0A5-2A32-E996-3939DE4B5798}"/>
    <pc:docChg chg="modSld">
      <pc:chgData name="Dominique Geiger" userId="S::gd8213@mci4me.at::5548f239-3e64-4b4e-8ed0-697e33839033" providerId="AD" clId="Web-{7F5B226F-F0A5-2A32-E996-3939DE4B5798}" dt="2022-06-24T11:43:21.686" v="0" actId="20577"/>
      <pc:docMkLst>
        <pc:docMk/>
      </pc:docMkLst>
      <pc:sldChg chg="modSp">
        <pc:chgData name="Dominique Geiger" userId="S::gd8213@mci4me.at::5548f239-3e64-4b4e-8ed0-697e33839033" providerId="AD" clId="Web-{7F5B226F-F0A5-2A32-E996-3939DE4B5798}" dt="2022-06-24T11:43:21.686" v="0" actId="20577"/>
        <pc:sldMkLst>
          <pc:docMk/>
          <pc:sldMk cId="2828906334" sldId="256"/>
        </pc:sldMkLst>
        <pc:spChg chg="mod">
          <ac:chgData name="Dominique Geiger" userId="S::gd8213@mci4me.at::5548f239-3e64-4b4e-8ed0-697e33839033" providerId="AD" clId="Web-{7F5B226F-F0A5-2A32-E996-3939DE4B5798}" dt="2022-06-24T11:43:21.686" v="0" actId="20577"/>
          <ac:spMkLst>
            <pc:docMk/>
            <pc:sldMk cId="2828906334" sldId="256"/>
            <ac:spMk id="2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0084D5-0AC0-46F6-9644-79B308AEBB3C}" type="doc">
      <dgm:prSet loTypeId="urn:microsoft.com/office/officeart/2005/8/layout/hierarchy6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AT"/>
        </a:p>
      </dgm:t>
    </dgm:pt>
    <dgm:pt modelId="{810ED43C-1418-42C1-9D4B-A0ECE3446AA5}">
      <dgm:prSet phldrT="[Text]"/>
      <dgm:spPr/>
      <dgm:t>
        <a:bodyPr/>
        <a:lstStyle/>
        <a:p>
          <a:r>
            <a:rPr lang="de-DE"/>
            <a:t>Plant</a:t>
          </a:r>
          <a:endParaRPr lang="de-AT"/>
        </a:p>
      </dgm:t>
    </dgm:pt>
    <dgm:pt modelId="{BD042A61-7F22-4ECD-805E-AF6A7BA615C9}" type="parTrans" cxnId="{2E83A76E-942D-4EBE-9006-B2E236BF8BF9}">
      <dgm:prSet/>
      <dgm:spPr/>
      <dgm:t>
        <a:bodyPr/>
        <a:lstStyle/>
        <a:p>
          <a:endParaRPr lang="de-AT"/>
        </a:p>
      </dgm:t>
    </dgm:pt>
    <dgm:pt modelId="{24102199-BD81-48C4-9D54-74991FFB39A6}" type="sibTrans" cxnId="{2E83A76E-942D-4EBE-9006-B2E236BF8BF9}">
      <dgm:prSet/>
      <dgm:spPr/>
      <dgm:t>
        <a:bodyPr/>
        <a:lstStyle/>
        <a:p>
          <a:endParaRPr lang="de-AT"/>
        </a:p>
      </dgm:t>
    </dgm:pt>
    <dgm:pt modelId="{E51DF03E-930E-4EEB-A107-EA170585AA20}">
      <dgm:prSet phldrT="[Text]"/>
      <dgm:spPr/>
      <dgm:t>
        <a:bodyPr/>
        <a:lstStyle/>
        <a:p>
          <a:r>
            <a:rPr lang="de-DE" err="1"/>
            <a:t>Component</a:t>
          </a:r>
          <a:r>
            <a:rPr lang="de-DE"/>
            <a:t> A</a:t>
          </a:r>
          <a:endParaRPr lang="de-AT"/>
        </a:p>
      </dgm:t>
    </dgm:pt>
    <dgm:pt modelId="{9C8ED621-AA3D-46E2-A5E8-68891A2D10CE}" type="parTrans" cxnId="{13014F57-55A4-412E-A28E-C175FD041BD3}">
      <dgm:prSet/>
      <dgm:spPr/>
      <dgm:t>
        <a:bodyPr/>
        <a:lstStyle/>
        <a:p>
          <a:endParaRPr lang="de-AT"/>
        </a:p>
      </dgm:t>
    </dgm:pt>
    <dgm:pt modelId="{50904422-BDAC-4079-8030-2DF69477E13D}" type="sibTrans" cxnId="{13014F57-55A4-412E-A28E-C175FD041BD3}">
      <dgm:prSet/>
      <dgm:spPr/>
      <dgm:t>
        <a:bodyPr/>
        <a:lstStyle/>
        <a:p>
          <a:endParaRPr lang="de-AT"/>
        </a:p>
      </dgm:t>
    </dgm:pt>
    <dgm:pt modelId="{FBF85FB1-D019-4EF0-88FE-1FD7D0E6F4B4}">
      <dgm:prSet phldrT="[Text]"/>
      <dgm:spPr/>
      <dgm:t>
        <a:bodyPr/>
        <a:lstStyle/>
        <a:p>
          <a:r>
            <a:rPr lang="de-DE" err="1"/>
            <a:t>Component</a:t>
          </a:r>
          <a:r>
            <a:rPr lang="de-DE"/>
            <a:t> A1</a:t>
          </a:r>
          <a:endParaRPr lang="de-AT"/>
        </a:p>
      </dgm:t>
    </dgm:pt>
    <dgm:pt modelId="{74245D34-F0CE-494A-9EB3-934F237A9F75}" type="parTrans" cxnId="{C4152125-F5CF-4A00-91FB-2C8D47CF33DD}">
      <dgm:prSet/>
      <dgm:spPr/>
      <dgm:t>
        <a:bodyPr/>
        <a:lstStyle/>
        <a:p>
          <a:endParaRPr lang="de-AT"/>
        </a:p>
      </dgm:t>
    </dgm:pt>
    <dgm:pt modelId="{38E00464-FB17-4EAC-9A13-0960CC83C3DB}" type="sibTrans" cxnId="{C4152125-F5CF-4A00-91FB-2C8D47CF33DD}">
      <dgm:prSet/>
      <dgm:spPr/>
      <dgm:t>
        <a:bodyPr/>
        <a:lstStyle/>
        <a:p>
          <a:endParaRPr lang="de-AT"/>
        </a:p>
      </dgm:t>
    </dgm:pt>
    <dgm:pt modelId="{9F6D72F1-2179-4541-B07A-D2BAD8C3A59C}">
      <dgm:prSet phldrT="[Text]"/>
      <dgm:spPr/>
      <dgm:t>
        <a:bodyPr/>
        <a:lstStyle/>
        <a:p>
          <a:r>
            <a:rPr lang="de-DE" err="1"/>
            <a:t>Component</a:t>
          </a:r>
          <a:r>
            <a:rPr lang="de-DE"/>
            <a:t> A2</a:t>
          </a:r>
          <a:endParaRPr lang="de-AT"/>
        </a:p>
      </dgm:t>
    </dgm:pt>
    <dgm:pt modelId="{409CEA3D-33AA-407D-AC37-18A6990A656A}" type="parTrans" cxnId="{C0EDD5BC-E36B-49DB-8FCF-ECD5DC70A013}">
      <dgm:prSet/>
      <dgm:spPr/>
      <dgm:t>
        <a:bodyPr/>
        <a:lstStyle/>
        <a:p>
          <a:endParaRPr lang="de-AT"/>
        </a:p>
      </dgm:t>
    </dgm:pt>
    <dgm:pt modelId="{2658B1DE-E369-48DC-B2D4-2544F0E7A0D8}" type="sibTrans" cxnId="{C0EDD5BC-E36B-49DB-8FCF-ECD5DC70A013}">
      <dgm:prSet/>
      <dgm:spPr/>
      <dgm:t>
        <a:bodyPr/>
        <a:lstStyle/>
        <a:p>
          <a:endParaRPr lang="de-AT"/>
        </a:p>
      </dgm:t>
    </dgm:pt>
    <dgm:pt modelId="{73C5A66A-23F1-420B-9F06-4A63431D17DD}">
      <dgm:prSet phldrT="[Text]"/>
      <dgm:spPr/>
      <dgm:t>
        <a:bodyPr/>
        <a:lstStyle/>
        <a:p>
          <a:r>
            <a:rPr lang="de-DE" err="1"/>
            <a:t>Component</a:t>
          </a:r>
          <a:r>
            <a:rPr lang="de-DE"/>
            <a:t> B</a:t>
          </a:r>
          <a:endParaRPr lang="de-AT"/>
        </a:p>
      </dgm:t>
    </dgm:pt>
    <dgm:pt modelId="{9E70F009-CE82-41DB-9DB9-489009980EE7}" type="parTrans" cxnId="{94D84E43-B251-4BC0-970B-10CD4168BED6}">
      <dgm:prSet/>
      <dgm:spPr/>
      <dgm:t>
        <a:bodyPr/>
        <a:lstStyle/>
        <a:p>
          <a:endParaRPr lang="de-AT"/>
        </a:p>
      </dgm:t>
    </dgm:pt>
    <dgm:pt modelId="{EF7B5A26-94A7-49CD-8E7E-EDBA2A7A9E2B}" type="sibTrans" cxnId="{94D84E43-B251-4BC0-970B-10CD4168BED6}">
      <dgm:prSet/>
      <dgm:spPr/>
      <dgm:t>
        <a:bodyPr/>
        <a:lstStyle/>
        <a:p>
          <a:endParaRPr lang="de-AT"/>
        </a:p>
      </dgm:t>
    </dgm:pt>
    <dgm:pt modelId="{32B3D699-175F-414E-9586-FDA7CDD2E95F}">
      <dgm:prSet phldrT="[Text]"/>
      <dgm:spPr/>
      <dgm:t>
        <a:bodyPr/>
        <a:lstStyle/>
        <a:p>
          <a:r>
            <a:rPr lang="de-DE" err="1"/>
            <a:t>Component</a:t>
          </a:r>
          <a:r>
            <a:rPr lang="de-DE"/>
            <a:t> B1</a:t>
          </a:r>
          <a:endParaRPr lang="de-AT"/>
        </a:p>
      </dgm:t>
    </dgm:pt>
    <dgm:pt modelId="{DB54E057-4E5C-4C29-B3A7-97E589921AC2}" type="parTrans" cxnId="{5DD6B3D4-D7A0-4A1C-8F40-24BEDDC1AD53}">
      <dgm:prSet/>
      <dgm:spPr/>
      <dgm:t>
        <a:bodyPr/>
        <a:lstStyle/>
        <a:p>
          <a:endParaRPr lang="de-AT"/>
        </a:p>
      </dgm:t>
    </dgm:pt>
    <dgm:pt modelId="{5945ED87-0326-4D78-AE28-FB1A8A273B14}" type="sibTrans" cxnId="{5DD6B3D4-D7A0-4A1C-8F40-24BEDDC1AD53}">
      <dgm:prSet/>
      <dgm:spPr/>
      <dgm:t>
        <a:bodyPr/>
        <a:lstStyle/>
        <a:p>
          <a:endParaRPr lang="de-AT"/>
        </a:p>
      </dgm:t>
    </dgm:pt>
    <dgm:pt modelId="{5CBF82BD-A52D-45FA-8693-EA060F575032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de-DE"/>
            <a:t>Customer</a:t>
          </a:r>
          <a:endParaRPr lang="de-AT"/>
        </a:p>
      </dgm:t>
    </dgm:pt>
    <dgm:pt modelId="{7A39BC2C-012C-47A7-9314-D6793068C786}" type="parTrans" cxnId="{C7C526FC-7019-438A-ABE1-0FD88BFC02FF}">
      <dgm:prSet/>
      <dgm:spPr/>
      <dgm:t>
        <a:bodyPr/>
        <a:lstStyle/>
        <a:p>
          <a:endParaRPr lang="de-AT"/>
        </a:p>
      </dgm:t>
    </dgm:pt>
    <dgm:pt modelId="{7A86CCEE-B848-463C-BBB7-826720AC8C1B}" type="sibTrans" cxnId="{C7C526FC-7019-438A-ABE1-0FD88BFC02FF}">
      <dgm:prSet/>
      <dgm:spPr/>
      <dgm:t>
        <a:bodyPr/>
        <a:lstStyle/>
        <a:p>
          <a:endParaRPr lang="de-AT"/>
        </a:p>
      </dgm:t>
    </dgm:pt>
    <dgm:pt modelId="{54655058-5CDE-4C03-A298-CDFCB827E226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de-DE"/>
            <a:t>Supplier Level 1</a:t>
          </a:r>
          <a:endParaRPr lang="de-AT"/>
        </a:p>
      </dgm:t>
    </dgm:pt>
    <dgm:pt modelId="{0845C042-8CB9-4827-935A-9DD1EE51F31D}" type="parTrans" cxnId="{D388A215-8B51-4DC0-9858-4D56B9CE2D4B}">
      <dgm:prSet/>
      <dgm:spPr/>
      <dgm:t>
        <a:bodyPr/>
        <a:lstStyle/>
        <a:p>
          <a:endParaRPr lang="de-AT"/>
        </a:p>
      </dgm:t>
    </dgm:pt>
    <dgm:pt modelId="{D53BB039-4002-418C-AADB-D3EDA9C8F640}" type="sibTrans" cxnId="{D388A215-8B51-4DC0-9858-4D56B9CE2D4B}">
      <dgm:prSet/>
      <dgm:spPr/>
      <dgm:t>
        <a:bodyPr/>
        <a:lstStyle/>
        <a:p>
          <a:endParaRPr lang="de-AT"/>
        </a:p>
      </dgm:t>
    </dgm:pt>
    <dgm:pt modelId="{EA4B417F-0BCF-4C35-AA2F-647A78206AD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de-DE"/>
            <a:t>Supplier Level 2</a:t>
          </a:r>
          <a:endParaRPr lang="de-AT"/>
        </a:p>
      </dgm:t>
    </dgm:pt>
    <dgm:pt modelId="{FF7240AD-4DB7-40A5-8444-3D32905F37FA}" type="parTrans" cxnId="{664B1FD0-7251-45AF-A91E-78BF4C206466}">
      <dgm:prSet/>
      <dgm:spPr/>
      <dgm:t>
        <a:bodyPr/>
        <a:lstStyle/>
        <a:p>
          <a:endParaRPr lang="de-AT"/>
        </a:p>
      </dgm:t>
    </dgm:pt>
    <dgm:pt modelId="{692A6095-14B2-4493-9246-29600824BF18}" type="sibTrans" cxnId="{664B1FD0-7251-45AF-A91E-78BF4C206466}">
      <dgm:prSet/>
      <dgm:spPr/>
      <dgm:t>
        <a:bodyPr/>
        <a:lstStyle/>
        <a:p>
          <a:endParaRPr lang="de-AT"/>
        </a:p>
      </dgm:t>
    </dgm:pt>
    <dgm:pt modelId="{25CED829-F2FF-4404-A47D-0A5922FEB0AB}" type="pres">
      <dgm:prSet presAssocID="{330084D5-0AC0-46F6-9644-79B308AEBB3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5AEF508-AF79-4E22-9466-70C37767D33A}" type="pres">
      <dgm:prSet presAssocID="{330084D5-0AC0-46F6-9644-79B308AEBB3C}" presName="hierFlow" presStyleCnt="0"/>
      <dgm:spPr/>
    </dgm:pt>
    <dgm:pt modelId="{0F67B031-B0C2-4FBC-BDEE-CEBA77D79F9E}" type="pres">
      <dgm:prSet presAssocID="{330084D5-0AC0-46F6-9644-79B308AEBB3C}" presName="firstBuf" presStyleCnt="0"/>
      <dgm:spPr/>
    </dgm:pt>
    <dgm:pt modelId="{A178451C-9074-4CCA-9AC6-C03DFF0EACC5}" type="pres">
      <dgm:prSet presAssocID="{330084D5-0AC0-46F6-9644-79B308AEBB3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7DD19C2-0D17-488C-B062-A572062943C8}" type="pres">
      <dgm:prSet presAssocID="{810ED43C-1418-42C1-9D4B-A0ECE3446AA5}" presName="Name14" presStyleCnt="0"/>
      <dgm:spPr/>
    </dgm:pt>
    <dgm:pt modelId="{CC93A042-001E-4673-832C-C46A25E593AF}" type="pres">
      <dgm:prSet presAssocID="{810ED43C-1418-42C1-9D4B-A0ECE3446AA5}" presName="level1Shape" presStyleLbl="node0" presStyleIdx="0" presStyleCnt="1">
        <dgm:presLayoutVars>
          <dgm:chPref val="3"/>
        </dgm:presLayoutVars>
      </dgm:prSet>
      <dgm:spPr/>
    </dgm:pt>
    <dgm:pt modelId="{00C7A50F-FD19-4905-A7BD-13CF24C926B2}" type="pres">
      <dgm:prSet presAssocID="{810ED43C-1418-42C1-9D4B-A0ECE3446AA5}" presName="hierChild2" presStyleCnt="0"/>
      <dgm:spPr/>
    </dgm:pt>
    <dgm:pt modelId="{4A7C11CE-A7F7-49B7-8A95-3FF3B0241288}" type="pres">
      <dgm:prSet presAssocID="{9C8ED621-AA3D-46E2-A5E8-68891A2D10CE}" presName="Name19" presStyleLbl="parChTrans1D2" presStyleIdx="0" presStyleCnt="2"/>
      <dgm:spPr/>
    </dgm:pt>
    <dgm:pt modelId="{8C2DC859-1EF1-47DC-8571-A9B3B25B1602}" type="pres">
      <dgm:prSet presAssocID="{E51DF03E-930E-4EEB-A107-EA170585AA20}" presName="Name21" presStyleCnt="0"/>
      <dgm:spPr/>
    </dgm:pt>
    <dgm:pt modelId="{2F4CAD68-DED7-4530-BA2E-29E30612BA1F}" type="pres">
      <dgm:prSet presAssocID="{E51DF03E-930E-4EEB-A107-EA170585AA20}" presName="level2Shape" presStyleLbl="node2" presStyleIdx="0" presStyleCnt="2"/>
      <dgm:spPr/>
    </dgm:pt>
    <dgm:pt modelId="{9238DF32-E557-4C94-9550-617531861F49}" type="pres">
      <dgm:prSet presAssocID="{E51DF03E-930E-4EEB-A107-EA170585AA20}" presName="hierChild3" presStyleCnt="0"/>
      <dgm:spPr/>
    </dgm:pt>
    <dgm:pt modelId="{1C59C79B-1C9E-46E2-A870-A0777F7215A9}" type="pres">
      <dgm:prSet presAssocID="{74245D34-F0CE-494A-9EB3-934F237A9F75}" presName="Name19" presStyleLbl="parChTrans1D3" presStyleIdx="0" presStyleCnt="3"/>
      <dgm:spPr/>
    </dgm:pt>
    <dgm:pt modelId="{76937EF3-A3D2-42A8-BF7C-5B6989CA6CD9}" type="pres">
      <dgm:prSet presAssocID="{FBF85FB1-D019-4EF0-88FE-1FD7D0E6F4B4}" presName="Name21" presStyleCnt="0"/>
      <dgm:spPr/>
    </dgm:pt>
    <dgm:pt modelId="{E5BB56BC-B3BB-4053-9722-8485E1613CD9}" type="pres">
      <dgm:prSet presAssocID="{FBF85FB1-D019-4EF0-88FE-1FD7D0E6F4B4}" presName="level2Shape" presStyleLbl="node3" presStyleIdx="0" presStyleCnt="3"/>
      <dgm:spPr/>
    </dgm:pt>
    <dgm:pt modelId="{EE0AA63F-A8FB-4AE7-BEEE-0B72E80060E8}" type="pres">
      <dgm:prSet presAssocID="{FBF85FB1-D019-4EF0-88FE-1FD7D0E6F4B4}" presName="hierChild3" presStyleCnt="0"/>
      <dgm:spPr/>
    </dgm:pt>
    <dgm:pt modelId="{8619697E-B00E-4DE4-B85B-9BAD71E743F7}" type="pres">
      <dgm:prSet presAssocID="{409CEA3D-33AA-407D-AC37-18A6990A656A}" presName="Name19" presStyleLbl="parChTrans1D3" presStyleIdx="1" presStyleCnt="3"/>
      <dgm:spPr/>
    </dgm:pt>
    <dgm:pt modelId="{A428CAC4-2625-44FB-8FC6-39C2F00F36B1}" type="pres">
      <dgm:prSet presAssocID="{9F6D72F1-2179-4541-B07A-D2BAD8C3A59C}" presName="Name21" presStyleCnt="0"/>
      <dgm:spPr/>
    </dgm:pt>
    <dgm:pt modelId="{48E01C2D-6D9B-4DE6-970D-C29AAEC5095C}" type="pres">
      <dgm:prSet presAssocID="{9F6D72F1-2179-4541-B07A-D2BAD8C3A59C}" presName="level2Shape" presStyleLbl="node3" presStyleIdx="1" presStyleCnt="3"/>
      <dgm:spPr/>
    </dgm:pt>
    <dgm:pt modelId="{CC7A07B4-357D-414F-982E-35FFFBD70C33}" type="pres">
      <dgm:prSet presAssocID="{9F6D72F1-2179-4541-B07A-D2BAD8C3A59C}" presName="hierChild3" presStyleCnt="0"/>
      <dgm:spPr/>
    </dgm:pt>
    <dgm:pt modelId="{DCBA8F5B-9ABD-4EFD-A8A3-24F2EA6AE57B}" type="pres">
      <dgm:prSet presAssocID="{9E70F009-CE82-41DB-9DB9-489009980EE7}" presName="Name19" presStyleLbl="parChTrans1D2" presStyleIdx="1" presStyleCnt="2"/>
      <dgm:spPr/>
    </dgm:pt>
    <dgm:pt modelId="{0CF03094-7F2C-4D63-B18D-251063C5334F}" type="pres">
      <dgm:prSet presAssocID="{73C5A66A-23F1-420B-9F06-4A63431D17DD}" presName="Name21" presStyleCnt="0"/>
      <dgm:spPr/>
    </dgm:pt>
    <dgm:pt modelId="{78586DFD-8B6B-4F30-8ABF-D4DA30BD2700}" type="pres">
      <dgm:prSet presAssocID="{73C5A66A-23F1-420B-9F06-4A63431D17DD}" presName="level2Shape" presStyleLbl="node2" presStyleIdx="1" presStyleCnt="2"/>
      <dgm:spPr/>
    </dgm:pt>
    <dgm:pt modelId="{9A8A7B1F-5067-4B2F-9083-E9EDC2E455FF}" type="pres">
      <dgm:prSet presAssocID="{73C5A66A-23F1-420B-9F06-4A63431D17DD}" presName="hierChild3" presStyleCnt="0"/>
      <dgm:spPr/>
    </dgm:pt>
    <dgm:pt modelId="{18C144EB-E7C9-4588-99B2-E958C86CA84D}" type="pres">
      <dgm:prSet presAssocID="{DB54E057-4E5C-4C29-B3A7-97E589921AC2}" presName="Name19" presStyleLbl="parChTrans1D3" presStyleIdx="2" presStyleCnt="3"/>
      <dgm:spPr/>
    </dgm:pt>
    <dgm:pt modelId="{41DE7436-0C49-4004-AB48-E31D240E9598}" type="pres">
      <dgm:prSet presAssocID="{32B3D699-175F-414E-9586-FDA7CDD2E95F}" presName="Name21" presStyleCnt="0"/>
      <dgm:spPr/>
    </dgm:pt>
    <dgm:pt modelId="{13A55497-7190-47E1-9FF6-873999BB38DF}" type="pres">
      <dgm:prSet presAssocID="{32B3D699-175F-414E-9586-FDA7CDD2E95F}" presName="level2Shape" presStyleLbl="node3" presStyleIdx="2" presStyleCnt="3"/>
      <dgm:spPr/>
    </dgm:pt>
    <dgm:pt modelId="{E2C008CD-9F63-42AA-B889-7286183CB873}" type="pres">
      <dgm:prSet presAssocID="{32B3D699-175F-414E-9586-FDA7CDD2E95F}" presName="hierChild3" presStyleCnt="0"/>
      <dgm:spPr/>
    </dgm:pt>
    <dgm:pt modelId="{FA704940-3FA9-4506-9801-73A27F079C19}" type="pres">
      <dgm:prSet presAssocID="{330084D5-0AC0-46F6-9644-79B308AEBB3C}" presName="bgShapesFlow" presStyleCnt="0"/>
      <dgm:spPr/>
    </dgm:pt>
    <dgm:pt modelId="{988ADF0E-6F33-4892-85C7-80184EE1BFBF}" type="pres">
      <dgm:prSet presAssocID="{5CBF82BD-A52D-45FA-8693-EA060F575032}" presName="rectComp" presStyleCnt="0"/>
      <dgm:spPr/>
    </dgm:pt>
    <dgm:pt modelId="{E40E1237-05AA-4959-AF8A-3D0EA6E5EDF8}" type="pres">
      <dgm:prSet presAssocID="{5CBF82BD-A52D-45FA-8693-EA060F575032}" presName="bgRect" presStyleLbl="bgShp" presStyleIdx="0" presStyleCnt="3"/>
      <dgm:spPr/>
    </dgm:pt>
    <dgm:pt modelId="{F5A3EBFF-91B3-40E9-A3F9-C9771D4AF436}" type="pres">
      <dgm:prSet presAssocID="{5CBF82BD-A52D-45FA-8693-EA060F575032}" presName="bgRectTx" presStyleLbl="bgShp" presStyleIdx="0" presStyleCnt="3">
        <dgm:presLayoutVars>
          <dgm:bulletEnabled val="1"/>
        </dgm:presLayoutVars>
      </dgm:prSet>
      <dgm:spPr/>
    </dgm:pt>
    <dgm:pt modelId="{ED5F727C-6873-4309-BC7C-50B37E87FB4B}" type="pres">
      <dgm:prSet presAssocID="{5CBF82BD-A52D-45FA-8693-EA060F575032}" presName="spComp" presStyleCnt="0"/>
      <dgm:spPr/>
    </dgm:pt>
    <dgm:pt modelId="{16D99F65-C670-48C2-8500-EC7EFBB6AD51}" type="pres">
      <dgm:prSet presAssocID="{5CBF82BD-A52D-45FA-8693-EA060F575032}" presName="vSp" presStyleCnt="0"/>
      <dgm:spPr/>
    </dgm:pt>
    <dgm:pt modelId="{3D89F029-4BD5-45A0-9353-9999D9DDAF7A}" type="pres">
      <dgm:prSet presAssocID="{54655058-5CDE-4C03-A298-CDFCB827E226}" presName="rectComp" presStyleCnt="0"/>
      <dgm:spPr/>
    </dgm:pt>
    <dgm:pt modelId="{7C547B88-2218-4BB2-A050-6CD1E6FAB668}" type="pres">
      <dgm:prSet presAssocID="{54655058-5CDE-4C03-A298-CDFCB827E226}" presName="bgRect" presStyleLbl="bgShp" presStyleIdx="1" presStyleCnt="3"/>
      <dgm:spPr/>
    </dgm:pt>
    <dgm:pt modelId="{2AA3E2ED-B1AC-4093-A76B-428EA37516DB}" type="pres">
      <dgm:prSet presAssocID="{54655058-5CDE-4C03-A298-CDFCB827E226}" presName="bgRectTx" presStyleLbl="bgShp" presStyleIdx="1" presStyleCnt="3">
        <dgm:presLayoutVars>
          <dgm:bulletEnabled val="1"/>
        </dgm:presLayoutVars>
      </dgm:prSet>
      <dgm:spPr/>
    </dgm:pt>
    <dgm:pt modelId="{3B156B7A-B4EF-4A92-BE91-53A5CB921DF9}" type="pres">
      <dgm:prSet presAssocID="{54655058-5CDE-4C03-A298-CDFCB827E226}" presName="spComp" presStyleCnt="0"/>
      <dgm:spPr/>
    </dgm:pt>
    <dgm:pt modelId="{A61C7A52-0632-4E01-A76A-44126617D023}" type="pres">
      <dgm:prSet presAssocID="{54655058-5CDE-4C03-A298-CDFCB827E226}" presName="vSp" presStyleCnt="0"/>
      <dgm:spPr/>
    </dgm:pt>
    <dgm:pt modelId="{C87CC4F8-D06F-4E28-9401-A1AF831CC87B}" type="pres">
      <dgm:prSet presAssocID="{EA4B417F-0BCF-4C35-AA2F-647A78206ADA}" presName="rectComp" presStyleCnt="0"/>
      <dgm:spPr/>
    </dgm:pt>
    <dgm:pt modelId="{1DC0AF1F-0F37-474E-B84C-3AD9B191FE1F}" type="pres">
      <dgm:prSet presAssocID="{EA4B417F-0BCF-4C35-AA2F-647A78206ADA}" presName="bgRect" presStyleLbl="bgShp" presStyleIdx="2" presStyleCnt="3"/>
      <dgm:spPr/>
    </dgm:pt>
    <dgm:pt modelId="{95C418F6-55D3-4528-8BB0-8B091B5CF3D8}" type="pres">
      <dgm:prSet presAssocID="{EA4B417F-0BCF-4C35-AA2F-647A78206ADA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3650FC12-8B37-477D-ADE5-54069988549E}" type="presOf" srcId="{810ED43C-1418-42C1-9D4B-A0ECE3446AA5}" destId="{CC93A042-001E-4673-832C-C46A25E593AF}" srcOrd="0" destOrd="0" presId="urn:microsoft.com/office/officeart/2005/8/layout/hierarchy6"/>
    <dgm:cxn modelId="{D388A215-8B51-4DC0-9858-4D56B9CE2D4B}" srcId="{330084D5-0AC0-46F6-9644-79B308AEBB3C}" destId="{54655058-5CDE-4C03-A298-CDFCB827E226}" srcOrd="2" destOrd="0" parTransId="{0845C042-8CB9-4827-935A-9DD1EE51F31D}" sibTransId="{D53BB039-4002-418C-AADB-D3EDA9C8F640}"/>
    <dgm:cxn modelId="{19CA551E-6919-40F9-BCEC-72FD103DA97E}" type="presOf" srcId="{9E70F009-CE82-41DB-9DB9-489009980EE7}" destId="{DCBA8F5B-9ABD-4EFD-A8A3-24F2EA6AE57B}" srcOrd="0" destOrd="0" presId="urn:microsoft.com/office/officeart/2005/8/layout/hierarchy6"/>
    <dgm:cxn modelId="{C4152125-F5CF-4A00-91FB-2C8D47CF33DD}" srcId="{E51DF03E-930E-4EEB-A107-EA170585AA20}" destId="{FBF85FB1-D019-4EF0-88FE-1FD7D0E6F4B4}" srcOrd="0" destOrd="0" parTransId="{74245D34-F0CE-494A-9EB3-934F237A9F75}" sibTransId="{38E00464-FB17-4EAC-9A13-0960CC83C3DB}"/>
    <dgm:cxn modelId="{A906672E-07B5-471A-8341-B043F02327FC}" type="presOf" srcId="{409CEA3D-33AA-407D-AC37-18A6990A656A}" destId="{8619697E-B00E-4DE4-B85B-9BAD71E743F7}" srcOrd="0" destOrd="0" presId="urn:microsoft.com/office/officeart/2005/8/layout/hierarchy6"/>
    <dgm:cxn modelId="{A2751040-014A-4409-848D-3B18392782E8}" type="presOf" srcId="{9F6D72F1-2179-4541-B07A-D2BAD8C3A59C}" destId="{48E01C2D-6D9B-4DE6-970D-C29AAEC5095C}" srcOrd="0" destOrd="0" presId="urn:microsoft.com/office/officeart/2005/8/layout/hierarchy6"/>
    <dgm:cxn modelId="{94D84E43-B251-4BC0-970B-10CD4168BED6}" srcId="{810ED43C-1418-42C1-9D4B-A0ECE3446AA5}" destId="{73C5A66A-23F1-420B-9F06-4A63431D17DD}" srcOrd="1" destOrd="0" parTransId="{9E70F009-CE82-41DB-9DB9-489009980EE7}" sibTransId="{EF7B5A26-94A7-49CD-8E7E-EDBA2A7A9E2B}"/>
    <dgm:cxn modelId="{B5F7C74C-3EA8-416D-AEF9-DACC8240E935}" type="presOf" srcId="{330084D5-0AC0-46F6-9644-79B308AEBB3C}" destId="{25CED829-F2FF-4404-A47D-0A5922FEB0AB}" srcOrd="0" destOrd="0" presId="urn:microsoft.com/office/officeart/2005/8/layout/hierarchy6"/>
    <dgm:cxn modelId="{2E83A76E-942D-4EBE-9006-B2E236BF8BF9}" srcId="{330084D5-0AC0-46F6-9644-79B308AEBB3C}" destId="{810ED43C-1418-42C1-9D4B-A0ECE3446AA5}" srcOrd="0" destOrd="0" parTransId="{BD042A61-7F22-4ECD-805E-AF6A7BA615C9}" sibTransId="{24102199-BD81-48C4-9D54-74991FFB39A6}"/>
    <dgm:cxn modelId="{6601F074-D66E-436E-957A-10FDB610CDCD}" type="presOf" srcId="{FBF85FB1-D019-4EF0-88FE-1FD7D0E6F4B4}" destId="{E5BB56BC-B3BB-4053-9722-8485E1613CD9}" srcOrd="0" destOrd="0" presId="urn:microsoft.com/office/officeart/2005/8/layout/hierarchy6"/>
    <dgm:cxn modelId="{13014F57-55A4-412E-A28E-C175FD041BD3}" srcId="{810ED43C-1418-42C1-9D4B-A0ECE3446AA5}" destId="{E51DF03E-930E-4EEB-A107-EA170585AA20}" srcOrd="0" destOrd="0" parTransId="{9C8ED621-AA3D-46E2-A5E8-68891A2D10CE}" sibTransId="{50904422-BDAC-4079-8030-2DF69477E13D}"/>
    <dgm:cxn modelId="{8A50547D-F321-4DC6-9E66-B87DAA6B7542}" type="presOf" srcId="{E51DF03E-930E-4EEB-A107-EA170585AA20}" destId="{2F4CAD68-DED7-4530-BA2E-29E30612BA1F}" srcOrd="0" destOrd="0" presId="urn:microsoft.com/office/officeart/2005/8/layout/hierarchy6"/>
    <dgm:cxn modelId="{F4DE5D8A-6789-4307-B001-9065DFE34234}" type="presOf" srcId="{54655058-5CDE-4C03-A298-CDFCB827E226}" destId="{2AA3E2ED-B1AC-4093-A76B-428EA37516DB}" srcOrd="1" destOrd="0" presId="urn:microsoft.com/office/officeart/2005/8/layout/hierarchy6"/>
    <dgm:cxn modelId="{D798B6A4-A76F-4F83-8FDB-ABF28D2BE68A}" type="presOf" srcId="{5CBF82BD-A52D-45FA-8693-EA060F575032}" destId="{F5A3EBFF-91B3-40E9-A3F9-C9771D4AF436}" srcOrd="1" destOrd="0" presId="urn:microsoft.com/office/officeart/2005/8/layout/hierarchy6"/>
    <dgm:cxn modelId="{DF5752BC-2EB7-4591-88CF-291A8DC7BAC7}" type="presOf" srcId="{EA4B417F-0BCF-4C35-AA2F-647A78206ADA}" destId="{95C418F6-55D3-4528-8BB0-8B091B5CF3D8}" srcOrd="1" destOrd="0" presId="urn:microsoft.com/office/officeart/2005/8/layout/hierarchy6"/>
    <dgm:cxn modelId="{C0EDD5BC-E36B-49DB-8FCF-ECD5DC70A013}" srcId="{E51DF03E-930E-4EEB-A107-EA170585AA20}" destId="{9F6D72F1-2179-4541-B07A-D2BAD8C3A59C}" srcOrd="1" destOrd="0" parTransId="{409CEA3D-33AA-407D-AC37-18A6990A656A}" sibTransId="{2658B1DE-E369-48DC-B2D4-2544F0E7A0D8}"/>
    <dgm:cxn modelId="{DF9EF9BD-2D58-45AD-A515-2D2E1A70DEA9}" type="presOf" srcId="{74245D34-F0CE-494A-9EB3-934F237A9F75}" destId="{1C59C79B-1C9E-46E2-A870-A0777F7215A9}" srcOrd="0" destOrd="0" presId="urn:microsoft.com/office/officeart/2005/8/layout/hierarchy6"/>
    <dgm:cxn modelId="{91AB02D0-5C2F-401E-B52B-E675D5B4FF46}" type="presOf" srcId="{5CBF82BD-A52D-45FA-8693-EA060F575032}" destId="{E40E1237-05AA-4959-AF8A-3D0EA6E5EDF8}" srcOrd="0" destOrd="0" presId="urn:microsoft.com/office/officeart/2005/8/layout/hierarchy6"/>
    <dgm:cxn modelId="{664B1FD0-7251-45AF-A91E-78BF4C206466}" srcId="{330084D5-0AC0-46F6-9644-79B308AEBB3C}" destId="{EA4B417F-0BCF-4C35-AA2F-647A78206ADA}" srcOrd="3" destOrd="0" parTransId="{FF7240AD-4DB7-40A5-8444-3D32905F37FA}" sibTransId="{692A6095-14B2-4493-9246-29600824BF18}"/>
    <dgm:cxn modelId="{8D87FED1-91FA-4244-A752-5DF95EEF3389}" type="presOf" srcId="{9C8ED621-AA3D-46E2-A5E8-68891A2D10CE}" destId="{4A7C11CE-A7F7-49B7-8A95-3FF3B0241288}" srcOrd="0" destOrd="0" presId="urn:microsoft.com/office/officeart/2005/8/layout/hierarchy6"/>
    <dgm:cxn modelId="{DEA1F8D2-0A96-47F9-82D4-C11C3130AE86}" type="presOf" srcId="{DB54E057-4E5C-4C29-B3A7-97E589921AC2}" destId="{18C144EB-E7C9-4588-99B2-E958C86CA84D}" srcOrd="0" destOrd="0" presId="urn:microsoft.com/office/officeart/2005/8/layout/hierarchy6"/>
    <dgm:cxn modelId="{5DD6B3D4-D7A0-4A1C-8F40-24BEDDC1AD53}" srcId="{73C5A66A-23F1-420B-9F06-4A63431D17DD}" destId="{32B3D699-175F-414E-9586-FDA7CDD2E95F}" srcOrd="0" destOrd="0" parTransId="{DB54E057-4E5C-4C29-B3A7-97E589921AC2}" sibTransId="{5945ED87-0326-4D78-AE28-FB1A8A273B14}"/>
    <dgm:cxn modelId="{D35A8DDD-3A7E-4CF8-8D76-54FE1B5A23F9}" type="presOf" srcId="{73C5A66A-23F1-420B-9F06-4A63431D17DD}" destId="{78586DFD-8B6B-4F30-8ABF-D4DA30BD2700}" srcOrd="0" destOrd="0" presId="urn:microsoft.com/office/officeart/2005/8/layout/hierarchy6"/>
    <dgm:cxn modelId="{4B9170EE-B010-41DF-BDE6-3B0145731203}" type="presOf" srcId="{32B3D699-175F-414E-9586-FDA7CDD2E95F}" destId="{13A55497-7190-47E1-9FF6-873999BB38DF}" srcOrd="0" destOrd="0" presId="urn:microsoft.com/office/officeart/2005/8/layout/hierarchy6"/>
    <dgm:cxn modelId="{845AE7F1-022D-468D-B888-6305B0AE37D8}" type="presOf" srcId="{54655058-5CDE-4C03-A298-CDFCB827E226}" destId="{7C547B88-2218-4BB2-A050-6CD1E6FAB668}" srcOrd="0" destOrd="0" presId="urn:microsoft.com/office/officeart/2005/8/layout/hierarchy6"/>
    <dgm:cxn modelId="{C7C526FC-7019-438A-ABE1-0FD88BFC02FF}" srcId="{330084D5-0AC0-46F6-9644-79B308AEBB3C}" destId="{5CBF82BD-A52D-45FA-8693-EA060F575032}" srcOrd="1" destOrd="0" parTransId="{7A39BC2C-012C-47A7-9314-D6793068C786}" sibTransId="{7A86CCEE-B848-463C-BBB7-826720AC8C1B}"/>
    <dgm:cxn modelId="{57C689FF-7CBB-409F-8F10-7F1B5DD7C857}" type="presOf" srcId="{EA4B417F-0BCF-4C35-AA2F-647A78206ADA}" destId="{1DC0AF1F-0F37-474E-B84C-3AD9B191FE1F}" srcOrd="0" destOrd="0" presId="urn:microsoft.com/office/officeart/2005/8/layout/hierarchy6"/>
    <dgm:cxn modelId="{1EDC19FF-035A-4E1D-89EF-1ED76460E61B}" type="presParOf" srcId="{25CED829-F2FF-4404-A47D-0A5922FEB0AB}" destId="{15AEF508-AF79-4E22-9466-70C37767D33A}" srcOrd="0" destOrd="0" presId="urn:microsoft.com/office/officeart/2005/8/layout/hierarchy6"/>
    <dgm:cxn modelId="{DD1E9CCB-63F1-4580-A2FA-13A40B28EDD4}" type="presParOf" srcId="{15AEF508-AF79-4E22-9466-70C37767D33A}" destId="{0F67B031-B0C2-4FBC-BDEE-CEBA77D79F9E}" srcOrd="0" destOrd="0" presId="urn:microsoft.com/office/officeart/2005/8/layout/hierarchy6"/>
    <dgm:cxn modelId="{7EADA1D6-DFC3-45CA-BB50-84B0A182D978}" type="presParOf" srcId="{15AEF508-AF79-4E22-9466-70C37767D33A}" destId="{A178451C-9074-4CCA-9AC6-C03DFF0EACC5}" srcOrd="1" destOrd="0" presId="urn:microsoft.com/office/officeart/2005/8/layout/hierarchy6"/>
    <dgm:cxn modelId="{56C0C704-FBDC-488F-B709-8F8B98A167A2}" type="presParOf" srcId="{A178451C-9074-4CCA-9AC6-C03DFF0EACC5}" destId="{57DD19C2-0D17-488C-B062-A572062943C8}" srcOrd="0" destOrd="0" presId="urn:microsoft.com/office/officeart/2005/8/layout/hierarchy6"/>
    <dgm:cxn modelId="{5AEEAC3C-56D3-451E-A47A-CEE44118E4E6}" type="presParOf" srcId="{57DD19C2-0D17-488C-B062-A572062943C8}" destId="{CC93A042-001E-4673-832C-C46A25E593AF}" srcOrd="0" destOrd="0" presId="urn:microsoft.com/office/officeart/2005/8/layout/hierarchy6"/>
    <dgm:cxn modelId="{56C83610-A02F-4119-993E-15BC9F8DA9CE}" type="presParOf" srcId="{57DD19C2-0D17-488C-B062-A572062943C8}" destId="{00C7A50F-FD19-4905-A7BD-13CF24C926B2}" srcOrd="1" destOrd="0" presId="urn:microsoft.com/office/officeart/2005/8/layout/hierarchy6"/>
    <dgm:cxn modelId="{A3E25B1E-2149-4005-8E2C-8C15A97E12FF}" type="presParOf" srcId="{00C7A50F-FD19-4905-A7BD-13CF24C926B2}" destId="{4A7C11CE-A7F7-49B7-8A95-3FF3B0241288}" srcOrd="0" destOrd="0" presId="urn:microsoft.com/office/officeart/2005/8/layout/hierarchy6"/>
    <dgm:cxn modelId="{8DC87229-83A3-4739-A399-377C49429244}" type="presParOf" srcId="{00C7A50F-FD19-4905-A7BD-13CF24C926B2}" destId="{8C2DC859-1EF1-47DC-8571-A9B3B25B1602}" srcOrd="1" destOrd="0" presId="urn:microsoft.com/office/officeart/2005/8/layout/hierarchy6"/>
    <dgm:cxn modelId="{7E9F33C2-DA52-4FE7-A0CA-33E6048F6235}" type="presParOf" srcId="{8C2DC859-1EF1-47DC-8571-A9B3B25B1602}" destId="{2F4CAD68-DED7-4530-BA2E-29E30612BA1F}" srcOrd="0" destOrd="0" presId="urn:microsoft.com/office/officeart/2005/8/layout/hierarchy6"/>
    <dgm:cxn modelId="{87468B60-5A0D-4938-AEFD-087514265E68}" type="presParOf" srcId="{8C2DC859-1EF1-47DC-8571-A9B3B25B1602}" destId="{9238DF32-E557-4C94-9550-617531861F49}" srcOrd="1" destOrd="0" presId="urn:microsoft.com/office/officeart/2005/8/layout/hierarchy6"/>
    <dgm:cxn modelId="{CEEFD0F6-A188-4313-8985-019D74EBAB69}" type="presParOf" srcId="{9238DF32-E557-4C94-9550-617531861F49}" destId="{1C59C79B-1C9E-46E2-A870-A0777F7215A9}" srcOrd="0" destOrd="0" presId="urn:microsoft.com/office/officeart/2005/8/layout/hierarchy6"/>
    <dgm:cxn modelId="{5C04ECC4-ED41-46F5-B916-862CBD34DF7D}" type="presParOf" srcId="{9238DF32-E557-4C94-9550-617531861F49}" destId="{76937EF3-A3D2-42A8-BF7C-5B6989CA6CD9}" srcOrd="1" destOrd="0" presId="urn:microsoft.com/office/officeart/2005/8/layout/hierarchy6"/>
    <dgm:cxn modelId="{520D2ED2-A5A6-4AB5-95D5-6CBDB5825814}" type="presParOf" srcId="{76937EF3-A3D2-42A8-BF7C-5B6989CA6CD9}" destId="{E5BB56BC-B3BB-4053-9722-8485E1613CD9}" srcOrd="0" destOrd="0" presId="urn:microsoft.com/office/officeart/2005/8/layout/hierarchy6"/>
    <dgm:cxn modelId="{4831596B-08DD-404A-A3F8-36F7EE893EAE}" type="presParOf" srcId="{76937EF3-A3D2-42A8-BF7C-5B6989CA6CD9}" destId="{EE0AA63F-A8FB-4AE7-BEEE-0B72E80060E8}" srcOrd="1" destOrd="0" presId="urn:microsoft.com/office/officeart/2005/8/layout/hierarchy6"/>
    <dgm:cxn modelId="{0C14D3E9-B01D-4E12-B678-C7C54299CDC3}" type="presParOf" srcId="{9238DF32-E557-4C94-9550-617531861F49}" destId="{8619697E-B00E-4DE4-B85B-9BAD71E743F7}" srcOrd="2" destOrd="0" presId="urn:microsoft.com/office/officeart/2005/8/layout/hierarchy6"/>
    <dgm:cxn modelId="{1EF9A3F9-8332-4B00-A216-2B1A2684E30F}" type="presParOf" srcId="{9238DF32-E557-4C94-9550-617531861F49}" destId="{A428CAC4-2625-44FB-8FC6-39C2F00F36B1}" srcOrd="3" destOrd="0" presId="urn:microsoft.com/office/officeart/2005/8/layout/hierarchy6"/>
    <dgm:cxn modelId="{3B88B86D-B41B-4D3F-8976-F6579B8077A3}" type="presParOf" srcId="{A428CAC4-2625-44FB-8FC6-39C2F00F36B1}" destId="{48E01C2D-6D9B-4DE6-970D-C29AAEC5095C}" srcOrd="0" destOrd="0" presId="urn:microsoft.com/office/officeart/2005/8/layout/hierarchy6"/>
    <dgm:cxn modelId="{D77EC367-1CE6-41C7-B4E9-C4C135365949}" type="presParOf" srcId="{A428CAC4-2625-44FB-8FC6-39C2F00F36B1}" destId="{CC7A07B4-357D-414F-982E-35FFFBD70C33}" srcOrd="1" destOrd="0" presId="urn:microsoft.com/office/officeart/2005/8/layout/hierarchy6"/>
    <dgm:cxn modelId="{5A6DBD22-3C05-464C-B397-EA4800FD10AA}" type="presParOf" srcId="{00C7A50F-FD19-4905-A7BD-13CF24C926B2}" destId="{DCBA8F5B-9ABD-4EFD-A8A3-24F2EA6AE57B}" srcOrd="2" destOrd="0" presId="urn:microsoft.com/office/officeart/2005/8/layout/hierarchy6"/>
    <dgm:cxn modelId="{522E4BD6-B3D9-4240-A38C-C5AF561B2B27}" type="presParOf" srcId="{00C7A50F-FD19-4905-A7BD-13CF24C926B2}" destId="{0CF03094-7F2C-4D63-B18D-251063C5334F}" srcOrd="3" destOrd="0" presId="urn:microsoft.com/office/officeart/2005/8/layout/hierarchy6"/>
    <dgm:cxn modelId="{0E318784-B640-426A-82D6-98CA770D06C9}" type="presParOf" srcId="{0CF03094-7F2C-4D63-B18D-251063C5334F}" destId="{78586DFD-8B6B-4F30-8ABF-D4DA30BD2700}" srcOrd="0" destOrd="0" presId="urn:microsoft.com/office/officeart/2005/8/layout/hierarchy6"/>
    <dgm:cxn modelId="{24EA8C2F-63AC-4BB9-A0F0-59ADCEA35E07}" type="presParOf" srcId="{0CF03094-7F2C-4D63-B18D-251063C5334F}" destId="{9A8A7B1F-5067-4B2F-9083-E9EDC2E455FF}" srcOrd="1" destOrd="0" presId="urn:microsoft.com/office/officeart/2005/8/layout/hierarchy6"/>
    <dgm:cxn modelId="{AAD18273-7D7F-4D8D-9429-97F514854EF8}" type="presParOf" srcId="{9A8A7B1F-5067-4B2F-9083-E9EDC2E455FF}" destId="{18C144EB-E7C9-4588-99B2-E958C86CA84D}" srcOrd="0" destOrd="0" presId="urn:microsoft.com/office/officeart/2005/8/layout/hierarchy6"/>
    <dgm:cxn modelId="{9414E5D3-B4CB-450B-95D4-6A8281946543}" type="presParOf" srcId="{9A8A7B1F-5067-4B2F-9083-E9EDC2E455FF}" destId="{41DE7436-0C49-4004-AB48-E31D240E9598}" srcOrd="1" destOrd="0" presId="urn:microsoft.com/office/officeart/2005/8/layout/hierarchy6"/>
    <dgm:cxn modelId="{D98F6428-BB58-4BC4-A89B-50A31FEF2672}" type="presParOf" srcId="{41DE7436-0C49-4004-AB48-E31D240E9598}" destId="{13A55497-7190-47E1-9FF6-873999BB38DF}" srcOrd="0" destOrd="0" presId="urn:microsoft.com/office/officeart/2005/8/layout/hierarchy6"/>
    <dgm:cxn modelId="{F5A8664E-7281-4E99-996B-EB5AED01A461}" type="presParOf" srcId="{41DE7436-0C49-4004-AB48-E31D240E9598}" destId="{E2C008CD-9F63-42AA-B889-7286183CB873}" srcOrd="1" destOrd="0" presId="urn:microsoft.com/office/officeart/2005/8/layout/hierarchy6"/>
    <dgm:cxn modelId="{D3EDD977-BB26-4F66-B6D1-83DA6FD18D46}" type="presParOf" srcId="{25CED829-F2FF-4404-A47D-0A5922FEB0AB}" destId="{FA704940-3FA9-4506-9801-73A27F079C19}" srcOrd="1" destOrd="0" presId="urn:microsoft.com/office/officeart/2005/8/layout/hierarchy6"/>
    <dgm:cxn modelId="{8581CF60-8B85-4F11-8346-EE7F729AFE86}" type="presParOf" srcId="{FA704940-3FA9-4506-9801-73A27F079C19}" destId="{988ADF0E-6F33-4892-85C7-80184EE1BFBF}" srcOrd="0" destOrd="0" presId="urn:microsoft.com/office/officeart/2005/8/layout/hierarchy6"/>
    <dgm:cxn modelId="{71F2C2C1-3EA8-4816-BF07-05C404B34F49}" type="presParOf" srcId="{988ADF0E-6F33-4892-85C7-80184EE1BFBF}" destId="{E40E1237-05AA-4959-AF8A-3D0EA6E5EDF8}" srcOrd="0" destOrd="0" presId="urn:microsoft.com/office/officeart/2005/8/layout/hierarchy6"/>
    <dgm:cxn modelId="{D9E04775-8412-4B66-BEB9-0436B8ECD75F}" type="presParOf" srcId="{988ADF0E-6F33-4892-85C7-80184EE1BFBF}" destId="{F5A3EBFF-91B3-40E9-A3F9-C9771D4AF436}" srcOrd="1" destOrd="0" presId="urn:microsoft.com/office/officeart/2005/8/layout/hierarchy6"/>
    <dgm:cxn modelId="{79443A46-56E7-42CF-A769-24142D33461F}" type="presParOf" srcId="{FA704940-3FA9-4506-9801-73A27F079C19}" destId="{ED5F727C-6873-4309-BC7C-50B37E87FB4B}" srcOrd="1" destOrd="0" presId="urn:microsoft.com/office/officeart/2005/8/layout/hierarchy6"/>
    <dgm:cxn modelId="{06E98287-60D8-478B-9C6D-E80D311DE178}" type="presParOf" srcId="{ED5F727C-6873-4309-BC7C-50B37E87FB4B}" destId="{16D99F65-C670-48C2-8500-EC7EFBB6AD51}" srcOrd="0" destOrd="0" presId="urn:microsoft.com/office/officeart/2005/8/layout/hierarchy6"/>
    <dgm:cxn modelId="{6841BC9D-8F9E-434B-AE12-FFB6D1C49979}" type="presParOf" srcId="{FA704940-3FA9-4506-9801-73A27F079C19}" destId="{3D89F029-4BD5-45A0-9353-9999D9DDAF7A}" srcOrd="2" destOrd="0" presId="urn:microsoft.com/office/officeart/2005/8/layout/hierarchy6"/>
    <dgm:cxn modelId="{8BB9D32D-C055-4E1D-A251-F2131B7287A5}" type="presParOf" srcId="{3D89F029-4BD5-45A0-9353-9999D9DDAF7A}" destId="{7C547B88-2218-4BB2-A050-6CD1E6FAB668}" srcOrd="0" destOrd="0" presId="urn:microsoft.com/office/officeart/2005/8/layout/hierarchy6"/>
    <dgm:cxn modelId="{60E80024-11FF-477B-B097-1C4BADA7492E}" type="presParOf" srcId="{3D89F029-4BD5-45A0-9353-9999D9DDAF7A}" destId="{2AA3E2ED-B1AC-4093-A76B-428EA37516DB}" srcOrd="1" destOrd="0" presId="urn:microsoft.com/office/officeart/2005/8/layout/hierarchy6"/>
    <dgm:cxn modelId="{211D1199-B4D1-452A-972A-7B9F9A286029}" type="presParOf" srcId="{FA704940-3FA9-4506-9801-73A27F079C19}" destId="{3B156B7A-B4EF-4A92-BE91-53A5CB921DF9}" srcOrd="3" destOrd="0" presId="urn:microsoft.com/office/officeart/2005/8/layout/hierarchy6"/>
    <dgm:cxn modelId="{1221A3A6-CB57-47BD-BE4D-E4AFDBF43FB5}" type="presParOf" srcId="{3B156B7A-B4EF-4A92-BE91-53A5CB921DF9}" destId="{A61C7A52-0632-4E01-A76A-44126617D023}" srcOrd="0" destOrd="0" presId="urn:microsoft.com/office/officeart/2005/8/layout/hierarchy6"/>
    <dgm:cxn modelId="{0ADF9F26-936E-4547-BE01-67B1511F15E2}" type="presParOf" srcId="{FA704940-3FA9-4506-9801-73A27F079C19}" destId="{C87CC4F8-D06F-4E28-9401-A1AF831CC87B}" srcOrd="4" destOrd="0" presId="urn:microsoft.com/office/officeart/2005/8/layout/hierarchy6"/>
    <dgm:cxn modelId="{AC81B94B-8F4B-4A11-8090-6C0059F8DDC2}" type="presParOf" srcId="{C87CC4F8-D06F-4E28-9401-A1AF831CC87B}" destId="{1DC0AF1F-0F37-474E-B84C-3AD9B191FE1F}" srcOrd="0" destOrd="0" presId="urn:microsoft.com/office/officeart/2005/8/layout/hierarchy6"/>
    <dgm:cxn modelId="{47AC214A-5C52-42D1-A1AE-DE3770F642F2}" type="presParOf" srcId="{C87CC4F8-D06F-4E28-9401-A1AF831CC87B}" destId="{95C418F6-55D3-4528-8BB0-8B091B5CF3D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0E14EA-9469-433F-B12D-B10AC175EBF9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AT"/>
        </a:p>
      </dgm:t>
    </dgm:pt>
    <dgm:pt modelId="{D95F4A73-B3AD-45C9-8F68-D119267A66B9}">
      <dgm:prSet phldrT="[Text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de-DE" err="1"/>
            <a:t>Component</a:t>
          </a:r>
          <a:r>
            <a:rPr lang="de-DE"/>
            <a:t> Model</a:t>
          </a:r>
          <a:endParaRPr lang="de-AT"/>
        </a:p>
      </dgm:t>
    </dgm:pt>
    <dgm:pt modelId="{54B8B048-7B0F-4284-9C8B-35AE8736E301}" type="parTrans" cxnId="{FACF54C6-433E-4E45-A2AF-FAD279ACCAC2}">
      <dgm:prSet/>
      <dgm:spPr/>
      <dgm:t>
        <a:bodyPr/>
        <a:lstStyle/>
        <a:p>
          <a:endParaRPr lang="de-AT"/>
        </a:p>
      </dgm:t>
    </dgm:pt>
    <dgm:pt modelId="{6596E399-D838-44EE-B3B9-524D770BBB83}" type="sibTrans" cxnId="{FACF54C6-433E-4E45-A2AF-FAD279ACCAC2}">
      <dgm:prSet/>
      <dgm:spPr/>
      <dgm:t>
        <a:bodyPr/>
        <a:lstStyle/>
        <a:p>
          <a:endParaRPr lang="de-AT"/>
        </a:p>
      </dgm:t>
    </dgm:pt>
    <dgm:pt modelId="{CF9D0E2F-716D-4D6F-924A-94424361EE95}">
      <dgm:prSet phldrT="[Text]" custT="1"/>
      <dgm:spPr/>
      <dgm:t>
        <a:bodyPr/>
        <a:lstStyle/>
        <a:p>
          <a:r>
            <a:rPr lang="de-DE" sz="2400" err="1"/>
            <a:t>Kinematization</a:t>
          </a:r>
          <a:r>
            <a:rPr lang="de-DE" sz="2400"/>
            <a:t> (CAD)</a:t>
          </a:r>
          <a:endParaRPr lang="de-AT" sz="2400"/>
        </a:p>
      </dgm:t>
    </dgm:pt>
    <dgm:pt modelId="{A44A1AB7-339E-49F4-BC35-7D7BD3492521}" type="parTrans" cxnId="{197FA64A-C3CF-49FA-8566-609202146AC2}">
      <dgm:prSet/>
      <dgm:spPr/>
      <dgm:t>
        <a:bodyPr/>
        <a:lstStyle/>
        <a:p>
          <a:endParaRPr lang="de-AT"/>
        </a:p>
      </dgm:t>
    </dgm:pt>
    <dgm:pt modelId="{811B357A-4972-412A-BD0A-D7731A0BAFC1}" type="sibTrans" cxnId="{197FA64A-C3CF-49FA-8566-609202146AC2}">
      <dgm:prSet/>
      <dgm:spPr/>
      <dgm:t>
        <a:bodyPr/>
        <a:lstStyle/>
        <a:p>
          <a:endParaRPr lang="de-AT"/>
        </a:p>
      </dgm:t>
    </dgm:pt>
    <dgm:pt modelId="{637A12B7-03F6-40B2-915E-D9C2611F252D}">
      <dgm:prSet phldrT="[Text]" custT="1"/>
      <dgm:spPr/>
      <dgm:t>
        <a:bodyPr/>
        <a:lstStyle/>
        <a:p>
          <a:r>
            <a:rPr lang="de-DE" sz="2400" err="1"/>
            <a:t>Behaviour</a:t>
          </a:r>
          <a:r>
            <a:rPr lang="de-DE" sz="2400"/>
            <a:t> Model</a:t>
          </a:r>
          <a:endParaRPr lang="de-AT" sz="2400"/>
        </a:p>
      </dgm:t>
    </dgm:pt>
    <dgm:pt modelId="{424DCC12-C758-4BB7-A1FD-390449C511A0}" type="parTrans" cxnId="{8057E98C-D7B9-419D-B147-1092E0F4D35F}">
      <dgm:prSet/>
      <dgm:spPr/>
      <dgm:t>
        <a:bodyPr/>
        <a:lstStyle/>
        <a:p>
          <a:endParaRPr lang="de-AT"/>
        </a:p>
      </dgm:t>
    </dgm:pt>
    <dgm:pt modelId="{8466FEF2-2B20-4E19-897E-59098FC83157}" type="sibTrans" cxnId="{8057E98C-D7B9-419D-B147-1092E0F4D35F}">
      <dgm:prSet/>
      <dgm:spPr/>
      <dgm:t>
        <a:bodyPr/>
        <a:lstStyle/>
        <a:p>
          <a:endParaRPr lang="de-AT"/>
        </a:p>
      </dgm:t>
    </dgm:pt>
    <dgm:pt modelId="{09482914-440A-465F-8B0E-D926EEBD2EBA}">
      <dgm:prSet phldrT="[Text]" custT="1"/>
      <dgm:spPr/>
      <dgm:t>
        <a:bodyPr/>
        <a:lstStyle/>
        <a:p>
          <a:r>
            <a:rPr lang="de-DE" sz="2400"/>
            <a:t>Control Code</a:t>
          </a:r>
          <a:endParaRPr lang="de-AT" sz="2400"/>
        </a:p>
      </dgm:t>
    </dgm:pt>
    <dgm:pt modelId="{6EBC7239-1F24-4D3C-B60F-3A9B9BDD89EE}" type="parTrans" cxnId="{26984EB1-6B47-454F-99F4-8D92409B343B}">
      <dgm:prSet/>
      <dgm:spPr/>
      <dgm:t>
        <a:bodyPr/>
        <a:lstStyle/>
        <a:p>
          <a:endParaRPr lang="de-AT"/>
        </a:p>
      </dgm:t>
    </dgm:pt>
    <dgm:pt modelId="{065004C8-60C3-4293-9A4A-79907EFBB66D}" type="sibTrans" cxnId="{26984EB1-6B47-454F-99F4-8D92409B343B}">
      <dgm:prSet/>
      <dgm:spPr/>
      <dgm:t>
        <a:bodyPr/>
        <a:lstStyle/>
        <a:p>
          <a:endParaRPr lang="de-AT"/>
        </a:p>
      </dgm:t>
    </dgm:pt>
    <dgm:pt modelId="{C0247392-D362-41FA-8985-40C39B3E3678}" type="pres">
      <dgm:prSet presAssocID="{750E14EA-9469-433F-B12D-B10AC175EBF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3F1B1A4-22E2-4ADB-932E-A4CA05AC5F4D}" type="pres">
      <dgm:prSet presAssocID="{D95F4A73-B3AD-45C9-8F68-D119267A66B9}" presName="singleCycle" presStyleCnt="0"/>
      <dgm:spPr/>
    </dgm:pt>
    <dgm:pt modelId="{27F1B8C2-E0E2-45CB-8F15-E2AE5BBE4B94}" type="pres">
      <dgm:prSet presAssocID="{D95F4A73-B3AD-45C9-8F68-D119267A66B9}" presName="singleCenter" presStyleLbl="node1" presStyleIdx="0" presStyleCnt="4" custScaleX="143645" custLinFactNeighborX="-198" custLinFactNeighborY="-32913">
        <dgm:presLayoutVars>
          <dgm:chMax val="7"/>
          <dgm:chPref val="7"/>
        </dgm:presLayoutVars>
      </dgm:prSet>
      <dgm:spPr/>
    </dgm:pt>
    <dgm:pt modelId="{18E87D9D-8F1A-47B8-99D7-946E43349C66}" type="pres">
      <dgm:prSet presAssocID="{A44A1AB7-339E-49F4-BC35-7D7BD3492521}" presName="Name56" presStyleLbl="parChTrans1D2" presStyleIdx="0" presStyleCnt="3"/>
      <dgm:spPr/>
    </dgm:pt>
    <dgm:pt modelId="{A2B98767-FF2A-48C7-BEF5-10D8117F54BF}" type="pres">
      <dgm:prSet presAssocID="{CF9D0E2F-716D-4D6F-924A-94424361EE95}" presName="text0" presStyleLbl="node1" presStyleIdx="1" presStyleCnt="4" custScaleX="209236" custRadScaleRad="28500" custRadScaleInc="-298674">
        <dgm:presLayoutVars>
          <dgm:bulletEnabled val="1"/>
        </dgm:presLayoutVars>
      </dgm:prSet>
      <dgm:spPr/>
    </dgm:pt>
    <dgm:pt modelId="{879365F1-70DD-4B56-9ED8-356B16B0ABBE}" type="pres">
      <dgm:prSet presAssocID="{424DCC12-C758-4BB7-A1FD-390449C511A0}" presName="Name56" presStyleLbl="parChTrans1D2" presStyleIdx="1" presStyleCnt="3"/>
      <dgm:spPr/>
    </dgm:pt>
    <dgm:pt modelId="{C7A88A4B-C768-4353-98DA-2935A3D427B3}" type="pres">
      <dgm:prSet presAssocID="{637A12B7-03F6-40B2-915E-D9C2611F252D}" presName="text0" presStyleLbl="node1" presStyleIdx="2" presStyleCnt="4" custScaleX="157207" custRadScaleRad="121506" custRadScaleInc="-27528">
        <dgm:presLayoutVars>
          <dgm:bulletEnabled val="1"/>
        </dgm:presLayoutVars>
      </dgm:prSet>
      <dgm:spPr/>
    </dgm:pt>
    <dgm:pt modelId="{5E80B336-2564-4656-89DF-6222EC731222}" type="pres">
      <dgm:prSet presAssocID="{6EBC7239-1F24-4D3C-B60F-3A9B9BDD89EE}" presName="Name56" presStyleLbl="parChTrans1D2" presStyleIdx="2" presStyleCnt="3"/>
      <dgm:spPr/>
    </dgm:pt>
    <dgm:pt modelId="{58D554BA-3901-4016-8813-45EEB70621ED}" type="pres">
      <dgm:prSet presAssocID="{09482914-440A-465F-8B0E-D926EEBD2EBA}" presName="text0" presStyleLbl="node1" presStyleIdx="3" presStyleCnt="4" custScaleX="157207" custRadScaleRad="125121" custRadScaleInc="28487">
        <dgm:presLayoutVars>
          <dgm:bulletEnabled val="1"/>
        </dgm:presLayoutVars>
      </dgm:prSet>
      <dgm:spPr/>
    </dgm:pt>
  </dgm:ptLst>
  <dgm:cxnLst>
    <dgm:cxn modelId="{197FA64A-C3CF-49FA-8566-609202146AC2}" srcId="{D95F4A73-B3AD-45C9-8F68-D119267A66B9}" destId="{CF9D0E2F-716D-4D6F-924A-94424361EE95}" srcOrd="0" destOrd="0" parTransId="{A44A1AB7-339E-49F4-BC35-7D7BD3492521}" sibTransId="{811B357A-4972-412A-BD0A-D7731A0BAFC1}"/>
    <dgm:cxn modelId="{1A3EBB76-04CB-4E1C-9E69-CD36522B253D}" type="presOf" srcId="{424DCC12-C758-4BB7-A1FD-390449C511A0}" destId="{879365F1-70DD-4B56-9ED8-356B16B0ABBE}" srcOrd="0" destOrd="0" presId="urn:microsoft.com/office/officeart/2008/layout/RadialCluster"/>
    <dgm:cxn modelId="{F08F098A-3814-445D-98F1-1D1D22357F95}" type="presOf" srcId="{09482914-440A-465F-8B0E-D926EEBD2EBA}" destId="{58D554BA-3901-4016-8813-45EEB70621ED}" srcOrd="0" destOrd="0" presId="urn:microsoft.com/office/officeart/2008/layout/RadialCluster"/>
    <dgm:cxn modelId="{8057E98C-D7B9-419D-B147-1092E0F4D35F}" srcId="{D95F4A73-B3AD-45C9-8F68-D119267A66B9}" destId="{637A12B7-03F6-40B2-915E-D9C2611F252D}" srcOrd="1" destOrd="0" parTransId="{424DCC12-C758-4BB7-A1FD-390449C511A0}" sibTransId="{8466FEF2-2B20-4E19-897E-59098FC83157}"/>
    <dgm:cxn modelId="{EDA0A08E-199B-4C18-8142-D2E0994CB5D4}" type="presOf" srcId="{6EBC7239-1F24-4D3C-B60F-3A9B9BDD89EE}" destId="{5E80B336-2564-4656-89DF-6222EC731222}" srcOrd="0" destOrd="0" presId="urn:microsoft.com/office/officeart/2008/layout/RadialCluster"/>
    <dgm:cxn modelId="{635427AE-A70E-495E-8E34-7EF5F2C4D09D}" type="presOf" srcId="{637A12B7-03F6-40B2-915E-D9C2611F252D}" destId="{C7A88A4B-C768-4353-98DA-2935A3D427B3}" srcOrd="0" destOrd="0" presId="urn:microsoft.com/office/officeart/2008/layout/RadialCluster"/>
    <dgm:cxn modelId="{26984EB1-6B47-454F-99F4-8D92409B343B}" srcId="{D95F4A73-B3AD-45C9-8F68-D119267A66B9}" destId="{09482914-440A-465F-8B0E-D926EEBD2EBA}" srcOrd="2" destOrd="0" parTransId="{6EBC7239-1F24-4D3C-B60F-3A9B9BDD89EE}" sibTransId="{065004C8-60C3-4293-9A4A-79907EFBB66D}"/>
    <dgm:cxn modelId="{704EF8BA-F9B3-406A-AA4E-FB384C8B3AF8}" type="presOf" srcId="{A44A1AB7-339E-49F4-BC35-7D7BD3492521}" destId="{18E87D9D-8F1A-47B8-99D7-946E43349C66}" srcOrd="0" destOrd="0" presId="urn:microsoft.com/office/officeart/2008/layout/RadialCluster"/>
    <dgm:cxn modelId="{FACF54C6-433E-4E45-A2AF-FAD279ACCAC2}" srcId="{750E14EA-9469-433F-B12D-B10AC175EBF9}" destId="{D95F4A73-B3AD-45C9-8F68-D119267A66B9}" srcOrd="0" destOrd="0" parTransId="{54B8B048-7B0F-4284-9C8B-35AE8736E301}" sibTransId="{6596E399-D838-44EE-B3B9-524D770BBB83}"/>
    <dgm:cxn modelId="{DDCE98C6-2148-4309-B05A-F79F91A74D79}" type="presOf" srcId="{750E14EA-9469-433F-B12D-B10AC175EBF9}" destId="{C0247392-D362-41FA-8985-40C39B3E3678}" srcOrd="0" destOrd="0" presId="urn:microsoft.com/office/officeart/2008/layout/RadialCluster"/>
    <dgm:cxn modelId="{C033B2EF-CA6C-4BD8-8030-C3C7E34142FA}" type="presOf" srcId="{CF9D0E2F-716D-4D6F-924A-94424361EE95}" destId="{A2B98767-FF2A-48C7-BEF5-10D8117F54BF}" srcOrd="0" destOrd="0" presId="urn:microsoft.com/office/officeart/2008/layout/RadialCluster"/>
    <dgm:cxn modelId="{0F7E8AF0-1A2D-41C0-BEE1-C4AB727291B8}" type="presOf" srcId="{D95F4A73-B3AD-45C9-8F68-D119267A66B9}" destId="{27F1B8C2-E0E2-45CB-8F15-E2AE5BBE4B94}" srcOrd="0" destOrd="0" presId="urn:microsoft.com/office/officeart/2008/layout/RadialCluster"/>
    <dgm:cxn modelId="{E52BDC26-502B-4234-B32B-08BF2176D84E}" type="presParOf" srcId="{C0247392-D362-41FA-8985-40C39B3E3678}" destId="{A3F1B1A4-22E2-4ADB-932E-A4CA05AC5F4D}" srcOrd="0" destOrd="0" presId="urn:microsoft.com/office/officeart/2008/layout/RadialCluster"/>
    <dgm:cxn modelId="{1584280C-C384-42B7-AFA8-FC965118D0A2}" type="presParOf" srcId="{A3F1B1A4-22E2-4ADB-932E-A4CA05AC5F4D}" destId="{27F1B8C2-E0E2-45CB-8F15-E2AE5BBE4B94}" srcOrd="0" destOrd="0" presId="urn:microsoft.com/office/officeart/2008/layout/RadialCluster"/>
    <dgm:cxn modelId="{DB666830-9D24-4B3B-A197-E4A053FDAE5A}" type="presParOf" srcId="{A3F1B1A4-22E2-4ADB-932E-A4CA05AC5F4D}" destId="{18E87D9D-8F1A-47B8-99D7-946E43349C66}" srcOrd="1" destOrd="0" presId="urn:microsoft.com/office/officeart/2008/layout/RadialCluster"/>
    <dgm:cxn modelId="{0F519E63-4C06-4091-B82A-CC8FA939C3DA}" type="presParOf" srcId="{A3F1B1A4-22E2-4ADB-932E-A4CA05AC5F4D}" destId="{A2B98767-FF2A-48C7-BEF5-10D8117F54BF}" srcOrd="2" destOrd="0" presId="urn:microsoft.com/office/officeart/2008/layout/RadialCluster"/>
    <dgm:cxn modelId="{78483729-C5D8-462E-8189-F203BD9CF12B}" type="presParOf" srcId="{A3F1B1A4-22E2-4ADB-932E-A4CA05AC5F4D}" destId="{879365F1-70DD-4B56-9ED8-356B16B0ABBE}" srcOrd="3" destOrd="0" presId="urn:microsoft.com/office/officeart/2008/layout/RadialCluster"/>
    <dgm:cxn modelId="{F2F2634D-1F34-4ECC-9F5C-02DECECD106E}" type="presParOf" srcId="{A3F1B1A4-22E2-4ADB-932E-A4CA05AC5F4D}" destId="{C7A88A4B-C768-4353-98DA-2935A3D427B3}" srcOrd="4" destOrd="0" presId="urn:microsoft.com/office/officeart/2008/layout/RadialCluster"/>
    <dgm:cxn modelId="{AB0DE8EA-14BD-4F4B-A578-CC410FE316E2}" type="presParOf" srcId="{A3F1B1A4-22E2-4ADB-932E-A4CA05AC5F4D}" destId="{5E80B336-2564-4656-89DF-6222EC731222}" srcOrd="5" destOrd="0" presId="urn:microsoft.com/office/officeart/2008/layout/RadialCluster"/>
    <dgm:cxn modelId="{7280B5CF-F180-4176-A75E-1C82512D4346}" type="presParOf" srcId="{A3F1B1A4-22E2-4ADB-932E-A4CA05AC5F4D}" destId="{58D554BA-3901-4016-8813-45EEB70621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1C349D-E52F-4472-A654-A3491071A5F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AT"/>
        </a:p>
      </dgm:t>
    </dgm:pt>
    <dgm:pt modelId="{97AF2413-7A85-4248-A2F5-6B11A363CA2B}">
      <dgm:prSet phldrT="[Text]"/>
      <dgm:spPr>
        <a:solidFill>
          <a:schemeClr val="bg1">
            <a:lumMod val="85000"/>
            <a:alpha val="80000"/>
          </a:schemeClr>
        </a:solidFill>
        <a:effectLst>
          <a:softEdge rad="0"/>
        </a:effectLst>
      </dgm:spPr>
      <dgm:t>
        <a:bodyPr/>
        <a:lstStyle/>
        <a:p>
          <a:r>
            <a:rPr lang="de-DE"/>
            <a:t>Component</a:t>
          </a:r>
          <a:endParaRPr lang="de-AT"/>
        </a:p>
      </dgm:t>
    </dgm:pt>
    <dgm:pt modelId="{2191C020-772E-45E6-8D52-8821E915DABB}" type="parTrans" cxnId="{3291F3D1-702B-48A0-B270-F9E41FCE69F4}">
      <dgm:prSet/>
      <dgm:spPr/>
      <dgm:t>
        <a:bodyPr/>
        <a:lstStyle/>
        <a:p>
          <a:endParaRPr lang="de-AT"/>
        </a:p>
      </dgm:t>
    </dgm:pt>
    <dgm:pt modelId="{86946748-7E66-438E-8B0F-535A79448123}" type="sibTrans" cxnId="{3291F3D1-702B-48A0-B270-F9E41FCE69F4}">
      <dgm:prSet/>
      <dgm:spPr/>
      <dgm:t>
        <a:bodyPr/>
        <a:lstStyle/>
        <a:p>
          <a:endParaRPr lang="de-AT"/>
        </a:p>
      </dgm:t>
    </dgm:pt>
    <dgm:pt modelId="{08C41705-6256-45C3-B4C4-6BB4D5EFF116}">
      <dgm:prSet phldrT="[Text]"/>
      <dgm:spPr>
        <a:solidFill>
          <a:schemeClr val="bg1">
            <a:lumMod val="85000"/>
            <a:alpha val="40000"/>
          </a:schemeClr>
        </a:solidFill>
        <a:effectLst>
          <a:softEdge rad="0"/>
        </a:effectLst>
      </dgm:spPr>
      <dgm:t>
        <a:bodyPr/>
        <a:lstStyle/>
        <a:p>
          <a:r>
            <a:rPr lang="de-DE"/>
            <a:t>CAD</a:t>
          </a:r>
          <a:endParaRPr lang="de-AT"/>
        </a:p>
      </dgm:t>
    </dgm:pt>
    <dgm:pt modelId="{642A05CB-89B4-4012-BD11-8AA51A5CC925}" type="parTrans" cxnId="{A1EBE0E8-381E-4270-A917-86F116C3DCF3}">
      <dgm:prSet/>
      <dgm:spPr/>
      <dgm:t>
        <a:bodyPr/>
        <a:lstStyle/>
        <a:p>
          <a:endParaRPr lang="de-AT"/>
        </a:p>
      </dgm:t>
    </dgm:pt>
    <dgm:pt modelId="{99E8A6FB-9FCB-42DF-9F03-A0765EF24E0E}" type="sibTrans" cxnId="{A1EBE0E8-381E-4270-A917-86F116C3DCF3}">
      <dgm:prSet/>
      <dgm:spPr/>
      <dgm:t>
        <a:bodyPr/>
        <a:lstStyle/>
        <a:p>
          <a:endParaRPr lang="de-AT"/>
        </a:p>
      </dgm:t>
    </dgm:pt>
    <dgm:pt modelId="{387B336D-B52A-4298-BDB1-2B660A3436F6}">
      <dgm:prSet phldrT="[Text]"/>
      <dgm:spPr>
        <a:solidFill>
          <a:schemeClr val="bg1">
            <a:lumMod val="85000"/>
            <a:alpha val="40000"/>
          </a:schemeClr>
        </a:solidFill>
        <a:effectLst>
          <a:softEdge rad="0"/>
        </a:effectLst>
      </dgm:spPr>
      <dgm:t>
        <a:bodyPr/>
        <a:lstStyle/>
        <a:p>
          <a:r>
            <a:rPr lang="de-DE"/>
            <a:t>Model</a:t>
          </a:r>
          <a:endParaRPr lang="de-AT"/>
        </a:p>
      </dgm:t>
    </dgm:pt>
    <dgm:pt modelId="{552B9843-7108-473B-AD02-AA0D1F3091BC}" type="parTrans" cxnId="{20711A77-EC5F-4F55-8D53-99A50233361B}">
      <dgm:prSet/>
      <dgm:spPr/>
      <dgm:t>
        <a:bodyPr/>
        <a:lstStyle/>
        <a:p>
          <a:endParaRPr lang="de-AT"/>
        </a:p>
      </dgm:t>
    </dgm:pt>
    <dgm:pt modelId="{A4E6677E-A226-4B06-9D47-615C0A029046}" type="sibTrans" cxnId="{20711A77-EC5F-4F55-8D53-99A50233361B}">
      <dgm:prSet/>
      <dgm:spPr/>
      <dgm:t>
        <a:bodyPr/>
        <a:lstStyle/>
        <a:p>
          <a:endParaRPr lang="de-AT"/>
        </a:p>
      </dgm:t>
    </dgm:pt>
    <dgm:pt modelId="{CF067482-11E7-46D6-877E-A976266C390A}">
      <dgm:prSet phldrT="[Text]"/>
      <dgm:spPr>
        <a:solidFill>
          <a:schemeClr val="bg1">
            <a:lumMod val="85000"/>
            <a:alpha val="20000"/>
          </a:schemeClr>
        </a:solidFill>
        <a:effectLst>
          <a:softEdge rad="0"/>
        </a:effectLst>
      </dgm:spPr>
      <dgm:t>
        <a:bodyPr/>
        <a:lstStyle/>
        <a:p>
          <a:r>
            <a:rPr lang="de-DE"/>
            <a:t>Parts</a:t>
          </a:r>
          <a:endParaRPr lang="de-AT"/>
        </a:p>
      </dgm:t>
    </dgm:pt>
    <dgm:pt modelId="{9A795AAE-0E5D-4FC4-B8BB-0757A4C071AD}" type="parTrans" cxnId="{D4BB1CFF-9329-43E8-9615-81B46C55C1AB}">
      <dgm:prSet/>
      <dgm:spPr/>
      <dgm:t>
        <a:bodyPr/>
        <a:lstStyle/>
        <a:p>
          <a:endParaRPr lang="de-AT"/>
        </a:p>
      </dgm:t>
    </dgm:pt>
    <dgm:pt modelId="{86E751FA-1DF7-4355-A08E-0A3E2DC5385F}" type="sibTrans" cxnId="{D4BB1CFF-9329-43E8-9615-81B46C55C1AB}">
      <dgm:prSet/>
      <dgm:spPr/>
      <dgm:t>
        <a:bodyPr/>
        <a:lstStyle/>
        <a:p>
          <a:endParaRPr lang="de-AT"/>
        </a:p>
      </dgm:t>
    </dgm:pt>
    <dgm:pt modelId="{779F5ED2-1131-4A65-A18A-5A793E0FF861}">
      <dgm:prSet phldrT="[Text]"/>
      <dgm:spPr>
        <a:solidFill>
          <a:schemeClr val="bg1">
            <a:lumMod val="85000"/>
            <a:alpha val="20000"/>
          </a:schemeClr>
        </a:solidFill>
        <a:effectLst>
          <a:softEdge rad="0"/>
        </a:effectLst>
      </dgm:spPr>
      <dgm:t>
        <a:bodyPr/>
        <a:lstStyle/>
        <a:p>
          <a:r>
            <a:rPr lang="de-DE" err="1"/>
            <a:t>Assemblies</a:t>
          </a:r>
          <a:endParaRPr lang="de-AT"/>
        </a:p>
      </dgm:t>
    </dgm:pt>
    <dgm:pt modelId="{8383BE61-7643-4E43-8DCE-0CE4048ACE0C}" type="parTrans" cxnId="{23EA13B3-FFA8-446B-A4D8-96C8F350BD56}">
      <dgm:prSet/>
      <dgm:spPr/>
      <dgm:t>
        <a:bodyPr/>
        <a:lstStyle/>
        <a:p>
          <a:endParaRPr lang="de-AT"/>
        </a:p>
      </dgm:t>
    </dgm:pt>
    <dgm:pt modelId="{D4B605C2-75FD-4D18-84A8-EF4B60409F9E}" type="sibTrans" cxnId="{23EA13B3-FFA8-446B-A4D8-96C8F350BD56}">
      <dgm:prSet/>
      <dgm:spPr/>
      <dgm:t>
        <a:bodyPr/>
        <a:lstStyle/>
        <a:p>
          <a:endParaRPr lang="de-AT"/>
        </a:p>
      </dgm:t>
    </dgm:pt>
    <dgm:pt modelId="{4F4316EF-3CF9-4836-BBE1-28480A47EA9C}">
      <dgm:prSet phldrT="[Text]"/>
      <dgm:spPr>
        <a:solidFill>
          <a:schemeClr val="bg1">
            <a:lumMod val="85000"/>
            <a:alpha val="20000"/>
          </a:schemeClr>
        </a:solidFill>
        <a:effectLst>
          <a:softEdge rad="0"/>
        </a:effectLst>
      </dgm:spPr>
      <dgm:t>
        <a:bodyPr/>
        <a:lstStyle/>
        <a:p>
          <a:r>
            <a:rPr lang="de-DE"/>
            <a:t>Description</a:t>
          </a:r>
          <a:endParaRPr lang="de-AT"/>
        </a:p>
      </dgm:t>
    </dgm:pt>
    <dgm:pt modelId="{FDBAC081-4266-401C-B741-5BBBF63268BF}" type="parTrans" cxnId="{03613AE9-8D89-4776-8D7D-C0D8F50A0767}">
      <dgm:prSet/>
      <dgm:spPr/>
      <dgm:t>
        <a:bodyPr/>
        <a:lstStyle/>
        <a:p>
          <a:endParaRPr lang="de-AT"/>
        </a:p>
      </dgm:t>
    </dgm:pt>
    <dgm:pt modelId="{4AD1A1BC-7291-4625-95AF-A39CDE817828}" type="sibTrans" cxnId="{03613AE9-8D89-4776-8D7D-C0D8F50A0767}">
      <dgm:prSet/>
      <dgm:spPr/>
      <dgm:t>
        <a:bodyPr/>
        <a:lstStyle/>
        <a:p>
          <a:endParaRPr lang="de-AT"/>
        </a:p>
      </dgm:t>
    </dgm:pt>
    <dgm:pt modelId="{A8068026-A7CE-4305-9B31-5991F01748A7}">
      <dgm:prSet phldrT="[Text]"/>
      <dgm:spPr>
        <a:solidFill>
          <a:schemeClr val="bg1">
            <a:lumMod val="85000"/>
            <a:alpha val="40000"/>
          </a:schemeClr>
        </a:solidFill>
        <a:effectLst>
          <a:softEdge rad="0"/>
        </a:effectLst>
      </dgm:spPr>
      <dgm:t>
        <a:bodyPr/>
        <a:lstStyle/>
        <a:p>
          <a:r>
            <a:rPr lang="de-DE"/>
            <a:t>Software</a:t>
          </a:r>
          <a:endParaRPr lang="de-AT"/>
        </a:p>
      </dgm:t>
    </dgm:pt>
    <dgm:pt modelId="{01DD871B-E903-4991-B113-C0E8D3A6A8DA}" type="parTrans" cxnId="{7F83D019-B7AA-4DC4-AFFC-9FD9CB5CA76D}">
      <dgm:prSet/>
      <dgm:spPr/>
      <dgm:t>
        <a:bodyPr/>
        <a:lstStyle/>
        <a:p>
          <a:endParaRPr lang="de-AT"/>
        </a:p>
      </dgm:t>
    </dgm:pt>
    <dgm:pt modelId="{93C4F80C-CE44-41E9-863A-16A284AA5CA2}" type="sibTrans" cxnId="{7F83D019-B7AA-4DC4-AFFC-9FD9CB5CA76D}">
      <dgm:prSet/>
      <dgm:spPr/>
      <dgm:t>
        <a:bodyPr/>
        <a:lstStyle/>
        <a:p>
          <a:endParaRPr lang="de-AT"/>
        </a:p>
      </dgm:t>
    </dgm:pt>
    <dgm:pt modelId="{356B5C46-6673-4798-BADA-98E7D9F529FC}">
      <dgm:prSet phldrT="[Text]"/>
      <dgm:spPr>
        <a:solidFill>
          <a:schemeClr val="bg1">
            <a:lumMod val="85000"/>
            <a:alpha val="40000"/>
          </a:schemeClr>
        </a:solidFill>
        <a:effectLst>
          <a:softEdge rad="0"/>
        </a:effectLst>
      </dgm:spPr>
      <dgm:t>
        <a:bodyPr/>
        <a:lstStyle/>
        <a:p>
          <a:r>
            <a:rPr lang="de-DE" err="1"/>
            <a:t>Documentation</a:t>
          </a:r>
          <a:endParaRPr lang="de-AT"/>
        </a:p>
      </dgm:t>
    </dgm:pt>
    <dgm:pt modelId="{8B4456C1-6992-415C-9042-2ED86943D77A}" type="parTrans" cxnId="{D45D624F-C38B-4964-91C0-EF660A2BA519}">
      <dgm:prSet/>
      <dgm:spPr/>
      <dgm:t>
        <a:bodyPr/>
        <a:lstStyle/>
        <a:p>
          <a:endParaRPr lang="de-AT"/>
        </a:p>
      </dgm:t>
    </dgm:pt>
    <dgm:pt modelId="{455433A8-EBCA-4651-A84B-CE4A75020D16}" type="sibTrans" cxnId="{D45D624F-C38B-4964-91C0-EF660A2BA519}">
      <dgm:prSet/>
      <dgm:spPr/>
      <dgm:t>
        <a:bodyPr/>
        <a:lstStyle/>
        <a:p>
          <a:endParaRPr lang="de-AT"/>
        </a:p>
      </dgm:t>
    </dgm:pt>
    <dgm:pt modelId="{E65A7DA7-E617-4B8D-B006-AA92A4FAC445}">
      <dgm:prSet phldrT="[Text]"/>
      <dgm:spPr>
        <a:solidFill>
          <a:schemeClr val="bg1">
            <a:lumMod val="85000"/>
            <a:alpha val="20000"/>
          </a:schemeClr>
        </a:solidFill>
        <a:effectLst>
          <a:softEdge rad="0"/>
        </a:effectLst>
      </dgm:spPr>
      <dgm:t>
        <a:bodyPr/>
        <a:lstStyle/>
        <a:p>
          <a:r>
            <a:rPr lang="de-DE" err="1"/>
            <a:t>Function</a:t>
          </a:r>
          <a:r>
            <a:rPr lang="de-DE"/>
            <a:t>-Block</a:t>
          </a:r>
          <a:endParaRPr lang="de-AT"/>
        </a:p>
      </dgm:t>
    </dgm:pt>
    <dgm:pt modelId="{D3648FCC-0F25-4D87-8500-57CB4D1B9D1B}" type="parTrans" cxnId="{E356A3A8-5C07-4296-AFBA-793FE551D4AF}">
      <dgm:prSet/>
      <dgm:spPr/>
      <dgm:t>
        <a:bodyPr/>
        <a:lstStyle/>
        <a:p>
          <a:endParaRPr lang="de-AT"/>
        </a:p>
      </dgm:t>
    </dgm:pt>
    <dgm:pt modelId="{18E3E7CE-F38A-4D50-AA43-BBCC95417C55}" type="sibTrans" cxnId="{E356A3A8-5C07-4296-AFBA-793FE551D4AF}">
      <dgm:prSet/>
      <dgm:spPr/>
      <dgm:t>
        <a:bodyPr/>
        <a:lstStyle/>
        <a:p>
          <a:endParaRPr lang="de-AT"/>
        </a:p>
      </dgm:t>
    </dgm:pt>
    <dgm:pt modelId="{9836DB79-613E-44F3-88F3-DC765FEA1FD9}">
      <dgm:prSet phldrT="[Text]"/>
      <dgm:spPr>
        <a:solidFill>
          <a:schemeClr val="bg1">
            <a:lumMod val="85000"/>
            <a:alpha val="20000"/>
          </a:schemeClr>
        </a:solidFill>
        <a:effectLst>
          <a:softEdge rad="0"/>
        </a:effectLst>
      </dgm:spPr>
      <dgm:t>
        <a:bodyPr/>
        <a:lstStyle/>
        <a:p>
          <a:r>
            <a:rPr lang="de-DE"/>
            <a:t>…</a:t>
          </a:r>
          <a:endParaRPr lang="de-AT"/>
        </a:p>
      </dgm:t>
    </dgm:pt>
    <dgm:pt modelId="{D4B502FB-B7C8-4B35-983E-1032C4F275EA}" type="parTrans" cxnId="{7AE0CC64-753F-4C6E-B6A1-9DB0820AA250}">
      <dgm:prSet/>
      <dgm:spPr/>
      <dgm:t>
        <a:bodyPr/>
        <a:lstStyle/>
        <a:p>
          <a:endParaRPr lang="de-AT"/>
        </a:p>
      </dgm:t>
    </dgm:pt>
    <dgm:pt modelId="{A09C6764-E60C-41C2-9099-37E78AFDA3A9}" type="sibTrans" cxnId="{7AE0CC64-753F-4C6E-B6A1-9DB0820AA250}">
      <dgm:prSet/>
      <dgm:spPr/>
      <dgm:t>
        <a:bodyPr/>
        <a:lstStyle/>
        <a:p>
          <a:endParaRPr lang="de-AT"/>
        </a:p>
      </dgm:t>
    </dgm:pt>
    <dgm:pt modelId="{BBB12553-9F21-49EE-B13F-4030CC7295FF}" type="pres">
      <dgm:prSet presAssocID="{CD1C349D-E52F-4472-A654-A3491071A5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96F0048-1E64-4261-98E7-727CE5BA9A01}" type="pres">
      <dgm:prSet presAssocID="{97AF2413-7A85-4248-A2F5-6B11A363CA2B}" presName="hierRoot1" presStyleCnt="0">
        <dgm:presLayoutVars>
          <dgm:hierBranch val="init"/>
        </dgm:presLayoutVars>
      </dgm:prSet>
      <dgm:spPr/>
    </dgm:pt>
    <dgm:pt modelId="{4D12B345-9C64-47F0-ADAC-FE7D01941386}" type="pres">
      <dgm:prSet presAssocID="{97AF2413-7A85-4248-A2F5-6B11A363CA2B}" presName="rootComposite1" presStyleCnt="0"/>
      <dgm:spPr/>
    </dgm:pt>
    <dgm:pt modelId="{7F3D15E8-DEF8-465B-8B1D-12B6B5503111}" type="pres">
      <dgm:prSet presAssocID="{97AF2413-7A85-4248-A2F5-6B11A363CA2B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</dgm:pt>
    <dgm:pt modelId="{2398DC45-D835-4683-9D6B-0D2179CA9C28}" type="pres">
      <dgm:prSet presAssocID="{97AF2413-7A85-4248-A2F5-6B11A363CA2B}" presName="rootConnector1" presStyleLbl="node1" presStyleIdx="0" presStyleCnt="0"/>
      <dgm:spPr/>
    </dgm:pt>
    <dgm:pt modelId="{534C8166-6A93-41B2-B9B6-6BA3B115A407}" type="pres">
      <dgm:prSet presAssocID="{97AF2413-7A85-4248-A2F5-6B11A363CA2B}" presName="hierChild2" presStyleCnt="0"/>
      <dgm:spPr/>
    </dgm:pt>
    <dgm:pt modelId="{B2151CC4-BE6E-490C-8357-B8F74A65A14D}" type="pres">
      <dgm:prSet presAssocID="{642A05CB-89B4-4012-BD11-8AA51A5CC925}" presName="Name64" presStyleLbl="parChTrans1D2" presStyleIdx="0" presStyleCnt="4"/>
      <dgm:spPr/>
    </dgm:pt>
    <dgm:pt modelId="{42232EE1-3D3A-4B35-A1FB-79112E62F174}" type="pres">
      <dgm:prSet presAssocID="{08C41705-6256-45C3-B4C4-6BB4D5EFF116}" presName="hierRoot2" presStyleCnt="0">
        <dgm:presLayoutVars>
          <dgm:hierBranch val="init"/>
        </dgm:presLayoutVars>
      </dgm:prSet>
      <dgm:spPr/>
    </dgm:pt>
    <dgm:pt modelId="{B70C50F5-E2BA-4B0C-9EF6-E07355572EBE}" type="pres">
      <dgm:prSet presAssocID="{08C41705-6256-45C3-B4C4-6BB4D5EFF116}" presName="rootComposite" presStyleCnt="0"/>
      <dgm:spPr/>
    </dgm:pt>
    <dgm:pt modelId="{D39B59E5-411D-43BB-B47A-0A9E3FB0093A}" type="pres">
      <dgm:prSet presAssocID="{08C41705-6256-45C3-B4C4-6BB4D5EFF116}" presName="rootText" presStyleLbl="node2" presStyleIdx="0" presStyleCnt="4">
        <dgm:presLayoutVars>
          <dgm:chPref val="3"/>
        </dgm:presLayoutVars>
      </dgm:prSet>
      <dgm:spPr>
        <a:prstGeom prst="roundRect">
          <a:avLst/>
        </a:prstGeom>
      </dgm:spPr>
    </dgm:pt>
    <dgm:pt modelId="{042FEE87-D5E7-455A-AB97-87C1E7B8E53A}" type="pres">
      <dgm:prSet presAssocID="{08C41705-6256-45C3-B4C4-6BB4D5EFF116}" presName="rootConnector" presStyleLbl="node2" presStyleIdx="0" presStyleCnt="4"/>
      <dgm:spPr/>
    </dgm:pt>
    <dgm:pt modelId="{95952ADB-A242-4841-8D10-F4BA03178B1B}" type="pres">
      <dgm:prSet presAssocID="{08C41705-6256-45C3-B4C4-6BB4D5EFF116}" presName="hierChild4" presStyleCnt="0"/>
      <dgm:spPr/>
    </dgm:pt>
    <dgm:pt modelId="{2BA615FB-0A37-4DFA-82D9-C116E9E2F6B9}" type="pres">
      <dgm:prSet presAssocID="{9A795AAE-0E5D-4FC4-B8BB-0757A4C071AD}" presName="Name64" presStyleLbl="parChTrans1D3" presStyleIdx="0" presStyleCnt="5"/>
      <dgm:spPr/>
    </dgm:pt>
    <dgm:pt modelId="{AEEF6209-8BEB-4BA8-AC2F-03E582DB4C00}" type="pres">
      <dgm:prSet presAssocID="{CF067482-11E7-46D6-877E-A976266C390A}" presName="hierRoot2" presStyleCnt="0">
        <dgm:presLayoutVars>
          <dgm:hierBranch val="init"/>
        </dgm:presLayoutVars>
      </dgm:prSet>
      <dgm:spPr/>
    </dgm:pt>
    <dgm:pt modelId="{6FFDBF2C-BF03-41FA-AB85-9E739D2C7562}" type="pres">
      <dgm:prSet presAssocID="{CF067482-11E7-46D6-877E-A976266C390A}" presName="rootComposite" presStyleCnt="0"/>
      <dgm:spPr/>
    </dgm:pt>
    <dgm:pt modelId="{66FB8F0E-6279-4C83-812A-5EF1AA702994}" type="pres">
      <dgm:prSet presAssocID="{CF067482-11E7-46D6-877E-A976266C390A}" presName="rootText" presStyleLbl="node3" presStyleIdx="0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337CB273-6A0A-4081-A86E-D43D1544BB15}" type="pres">
      <dgm:prSet presAssocID="{CF067482-11E7-46D6-877E-A976266C390A}" presName="rootConnector" presStyleLbl="node3" presStyleIdx="0" presStyleCnt="5"/>
      <dgm:spPr/>
    </dgm:pt>
    <dgm:pt modelId="{FD0526E7-1E44-41F1-8A9B-B1BF663D614F}" type="pres">
      <dgm:prSet presAssocID="{CF067482-11E7-46D6-877E-A976266C390A}" presName="hierChild4" presStyleCnt="0"/>
      <dgm:spPr/>
    </dgm:pt>
    <dgm:pt modelId="{E0B34C90-829B-4BCF-9AB7-EC188117963F}" type="pres">
      <dgm:prSet presAssocID="{CF067482-11E7-46D6-877E-A976266C390A}" presName="hierChild5" presStyleCnt="0"/>
      <dgm:spPr/>
    </dgm:pt>
    <dgm:pt modelId="{CADA4E7D-31EC-4EDF-9A8D-304AD3D5F40B}" type="pres">
      <dgm:prSet presAssocID="{8383BE61-7643-4E43-8DCE-0CE4048ACE0C}" presName="Name64" presStyleLbl="parChTrans1D3" presStyleIdx="1" presStyleCnt="5"/>
      <dgm:spPr/>
    </dgm:pt>
    <dgm:pt modelId="{C077B034-98F1-4660-B270-D92CE38BFDFA}" type="pres">
      <dgm:prSet presAssocID="{779F5ED2-1131-4A65-A18A-5A793E0FF861}" presName="hierRoot2" presStyleCnt="0">
        <dgm:presLayoutVars>
          <dgm:hierBranch val="init"/>
        </dgm:presLayoutVars>
      </dgm:prSet>
      <dgm:spPr/>
    </dgm:pt>
    <dgm:pt modelId="{5FFF3A0C-4740-4413-9FF8-5E164A040170}" type="pres">
      <dgm:prSet presAssocID="{779F5ED2-1131-4A65-A18A-5A793E0FF861}" presName="rootComposite" presStyleCnt="0"/>
      <dgm:spPr/>
    </dgm:pt>
    <dgm:pt modelId="{31BA2A8C-E419-49FC-9FBB-2A2D06271370}" type="pres">
      <dgm:prSet presAssocID="{779F5ED2-1131-4A65-A18A-5A793E0FF861}" presName="rootText" presStyleLbl="node3" presStyleIdx="1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E705F6D9-342F-476A-B1B7-3602A3BF82D9}" type="pres">
      <dgm:prSet presAssocID="{779F5ED2-1131-4A65-A18A-5A793E0FF861}" presName="rootConnector" presStyleLbl="node3" presStyleIdx="1" presStyleCnt="5"/>
      <dgm:spPr/>
    </dgm:pt>
    <dgm:pt modelId="{4ABFA7F8-A359-4B57-88B6-C6B930990D2A}" type="pres">
      <dgm:prSet presAssocID="{779F5ED2-1131-4A65-A18A-5A793E0FF861}" presName="hierChild4" presStyleCnt="0"/>
      <dgm:spPr/>
    </dgm:pt>
    <dgm:pt modelId="{FB64A39A-D2F9-4AEF-A7BA-59AA958B453C}" type="pres">
      <dgm:prSet presAssocID="{779F5ED2-1131-4A65-A18A-5A793E0FF861}" presName="hierChild5" presStyleCnt="0"/>
      <dgm:spPr/>
    </dgm:pt>
    <dgm:pt modelId="{472C3B55-83B8-4BDD-BDB8-24DD75B7BE3E}" type="pres">
      <dgm:prSet presAssocID="{08C41705-6256-45C3-B4C4-6BB4D5EFF116}" presName="hierChild5" presStyleCnt="0"/>
      <dgm:spPr/>
    </dgm:pt>
    <dgm:pt modelId="{CBA4367B-9AB4-43DB-8B0F-427A5E1AD8A0}" type="pres">
      <dgm:prSet presAssocID="{552B9843-7108-473B-AD02-AA0D1F3091BC}" presName="Name64" presStyleLbl="parChTrans1D2" presStyleIdx="1" presStyleCnt="4"/>
      <dgm:spPr/>
    </dgm:pt>
    <dgm:pt modelId="{98A80C7B-54B7-40A9-9DE9-021F329A8B9E}" type="pres">
      <dgm:prSet presAssocID="{387B336D-B52A-4298-BDB1-2B660A3436F6}" presName="hierRoot2" presStyleCnt="0">
        <dgm:presLayoutVars>
          <dgm:hierBranch val="init"/>
        </dgm:presLayoutVars>
      </dgm:prSet>
      <dgm:spPr/>
    </dgm:pt>
    <dgm:pt modelId="{F35D8BB8-4BEE-4696-AC1E-0D418CDA4EC0}" type="pres">
      <dgm:prSet presAssocID="{387B336D-B52A-4298-BDB1-2B660A3436F6}" presName="rootComposite" presStyleCnt="0"/>
      <dgm:spPr/>
    </dgm:pt>
    <dgm:pt modelId="{D9A80AEA-CFD4-40A0-87CD-D46332BF2AF3}" type="pres">
      <dgm:prSet presAssocID="{387B336D-B52A-4298-BDB1-2B660A3436F6}" presName="rootText" presStyleLbl="node2" presStyleIdx="1" presStyleCnt="4">
        <dgm:presLayoutVars>
          <dgm:chPref val="3"/>
        </dgm:presLayoutVars>
      </dgm:prSet>
      <dgm:spPr>
        <a:prstGeom prst="roundRect">
          <a:avLst/>
        </a:prstGeom>
      </dgm:spPr>
    </dgm:pt>
    <dgm:pt modelId="{461346AA-0687-46DC-842C-41C0AF8E69F2}" type="pres">
      <dgm:prSet presAssocID="{387B336D-B52A-4298-BDB1-2B660A3436F6}" presName="rootConnector" presStyleLbl="node2" presStyleIdx="1" presStyleCnt="4"/>
      <dgm:spPr/>
    </dgm:pt>
    <dgm:pt modelId="{D92A8988-A3A2-4320-802E-B4CB050CE643}" type="pres">
      <dgm:prSet presAssocID="{387B336D-B52A-4298-BDB1-2B660A3436F6}" presName="hierChild4" presStyleCnt="0"/>
      <dgm:spPr/>
    </dgm:pt>
    <dgm:pt modelId="{87DDB945-2D42-4F9C-998A-0714CAA05F7D}" type="pres">
      <dgm:prSet presAssocID="{FDBAC081-4266-401C-B741-5BBBF63268BF}" presName="Name64" presStyleLbl="parChTrans1D3" presStyleIdx="2" presStyleCnt="5"/>
      <dgm:spPr/>
    </dgm:pt>
    <dgm:pt modelId="{C04D0422-FDF9-4B36-85A2-EE6CA2B24F52}" type="pres">
      <dgm:prSet presAssocID="{4F4316EF-3CF9-4836-BBE1-28480A47EA9C}" presName="hierRoot2" presStyleCnt="0">
        <dgm:presLayoutVars>
          <dgm:hierBranch val="init"/>
        </dgm:presLayoutVars>
      </dgm:prSet>
      <dgm:spPr/>
    </dgm:pt>
    <dgm:pt modelId="{0F4E23D8-A1A7-4784-9434-B475128B6B6B}" type="pres">
      <dgm:prSet presAssocID="{4F4316EF-3CF9-4836-BBE1-28480A47EA9C}" presName="rootComposite" presStyleCnt="0"/>
      <dgm:spPr/>
    </dgm:pt>
    <dgm:pt modelId="{E24968B8-0AEC-41E5-AC20-C449436E6774}" type="pres">
      <dgm:prSet presAssocID="{4F4316EF-3CF9-4836-BBE1-28480A47EA9C}" presName="rootText" presStyleLbl="node3" presStyleIdx="2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5B40D20C-1770-4EEA-ADBE-830D8CE9CF95}" type="pres">
      <dgm:prSet presAssocID="{4F4316EF-3CF9-4836-BBE1-28480A47EA9C}" presName="rootConnector" presStyleLbl="node3" presStyleIdx="2" presStyleCnt="5"/>
      <dgm:spPr/>
    </dgm:pt>
    <dgm:pt modelId="{5A77B5F5-0449-443D-8E2E-B1C2652DFBC2}" type="pres">
      <dgm:prSet presAssocID="{4F4316EF-3CF9-4836-BBE1-28480A47EA9C}" presName="hierChild4" presStyleCnt="0"/>
      <dgm:spPr/>
    </dgm:pt>
    <dgm:pt modelId="{1FE5EAD8-0A6D-454A-BFF1-0D4E73A70B23}" type="pres">
      <dgm:prSet presAssocID="{4F4316EF-3CF9-4836-BBE1-28480A47EA9C}" presName="hierChild5" presStyleCnt="0"/>
      <dgm:spPr/>
    </dgm:pt>
    <dgm:pt modelId="{ED423D5E-1C47-4E55-827D-B47DB188476D}" type="pres">
      <dgm:prSet presAssocID="{387B336D-B52A-4298-BDB1-2B660A3436F6}" presName="hierChild5" presStyleCnt="0"/>
      <dgm:spPr/>
    </dgm:pt>
    <dgm:pt modelId="{2975ACE7-523E-48F3-ABB0-40711AD8554F}" type="pres">
      <dgm:prSet presAssocID="{01DD871B-E903-4991-B113-C0E8D3A6A8DA}" presName="Name64" presStyleLbl="parChTrans1D2" presStyleIdx="2" presStyleCnt="4"/>
      <dgm:spPr/>
    </dgm:pt>
    <dgm:pt modelId="{8CF0532A-F912-4900-97E4-744378296562}" type="pres">
      <dgm:prSet presAssocID="{A8068026-A7CE-4305-9B31-5991F01748A7}" presName="hierRoot2" presStyleCnt="0">
        <dgm:presLayoutVars>
          <dgm:hierBranch val="init"/>
        </dgm:presLayoutVars>
      </dgm:prSet>
      <dgm:spPr/>
    </dgm:pt>
    <dgm:pt modelId="{7DAB6162-EE62-4AD7-87C6-B6227BF93517}" type="pres">
      <dgm:prSet presAssocID="{A8068026-A7CE-4305-9B31-5991F01748A7}" presName="rootComposite" presStyleCnt="0"/>
      <dgm:spPr/>
    </dgm:pt>
    <dgm:pt modelId="{5EE29A05-07B4-42E7-B6E4-A15DC15459C0}" type="pres">
      <dgm:prSet presAssocID="{A8068026-A7CE-4305-9B31-5991F01748A7}" presName="rootText" presStyleLbl="node2" presStyleIdx="2" presStyleCnt="4">
        <dgm:presLayoutVars>
          <dgm:chPref val="3"/>
        </dgm:presLayoutVars>
      </dgm:prSet>
      <dgm:spPr>
        <a:prstGeom prst="roundRect">
          <a:avLst/>
        </a:prstGeom>
      </dgm:spPr>
    </dgm:pt>
    <dgm:pt modelId="{1EB3AFC8-4D0B-4246-A2E8-33A33B0C9874}" type="pres">
      <dgm:prSet presAssocID="{A8068026-A7CE-4305-9B31-5991F01748A7}" presName="rootConnector" presStyleLbl="node2" presStyleIdx="2" presStyleCnt="4"/>
      <dgm:spPr/>
    </dgm:pt>
    <dgm:pt modelId="{13540AAF-9F34-4CBC-851A-1A995DA49824}" type="pres">
      <dgm:prSet presAssocID="{A8068026-A7CE-4305-9B31-5991F01748A7}" presName="hierChild4" presStyleCnt="0"/>
      <dgm:spPr/>
    </dgm:pt>
    <dgm:pt modelId="{C692B3B6-4F9A-467B-8C95-FF52D7726147}" type="pres">
      <dgm:prSet presAssocID="{D3648FCC-0F25-4D87-8500-57CB4D1B9D1B}" presName="Name64" presStyleLbl="parChTrans1D3" presStyleIdx="3" presStyleCnt="5"/>
      <dgm:spPr/>
    </dgm:pt>
    <dgm:pt modelId="{430376C8-BF5B-4EF1-B49C-1D90BFC44844}" type="pres">
      <dgm:prSet presAssocID="{E65A7DA7-E617-4B8D-B006-AA92A4FAC445}" presName="hierRoot2" presStyleCnt="0">
        <dgm:presLayoutVars>
          <dgm:hierBranch val="init"/>
        </dgm:presLayoutVars>
      </dgm:prSet>
      <dgm:spPr/>
    </dgm:pt>
    <dgm:pt modelId="{204F5E21-7B9B-44F9-A668-D40D1D4A74B4}" type="pres">
      <dgm:prSet presAssocID="{E65A7DA7-E617-4B8D-B006-AA92A4FAC445}" presName="rootComposite" presStyleCnt="0"/>
      <dgm:spPr/>
    </dgm:pt>
    <dgm:pt modelId="{6F3F589B-1629-443B-B7C0-1F148702A7CF}" type="pres">
      <dgm:prSet presAssocID="{E65A7DA7-E617-4B8D-B006-AA92A4FAC445}" presName="rootText" presStyleLbl="node3" presStyleIdx="3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350E41AD-29D6-4846-9685-0DB5BC3269E2}" type="pres">
      <dgm:prSet presAssocID="{E65A7DA7-E617-4B8D-B006-AA92A4FAC445}" presName="rootConnector" presStyleLbl="node3" presStyleIdx="3" presStyleCnt="5"/>
      <dgm:spPr/>
    </dgm:pt>
    <dgm:pt modelId="{056EC9D5-8D2D-4B1F-8A87-254BB9332317}" type="pres">
      <dgm:prSet presAssocID="{E65A7DA7-E617-4B8D-B006-AA92A4FAC445}" presName="hierChild4" presStyleCnt="0"/>
      <dgm:spPr/>
    </dgm:pt>
    <dgm:pt modelId="{F3CACA59-C9F7-4F63-930C-6E00F59BC3A1}" type="pres">
      <dgm:prSet presAssocID="{E65A7DA7-E617-4B8D-B006-AA92A4FAC445}" presName="hierChild5" presStyleCnt="0"/>
      <dgm:spPr/>
    </dgm:pt>
    <dgm:pt modelId="{77558836-603A-4210-8870-D65DADBD5D0C}" type="pres">
      <dgm:prSet presAssocID="{D4B502FB-B7C8-4B35-983E-1032C4F275EA}" presName="Name64" presStyleLbl="parChTrans1D3" presStyleIdx="4" presStyleCnt="5"/>
      <dgm:spPr/>
    </dgm:pt>
    <dgm:pt modelId="{DD89FA7F-0593-493A-8E68-3A2F5E5F66C8}" type="pres">
      <dgm:prSet presAssocID="{9836DB79-613E-44F3-88F3-DC765FEA1FD9}" presName="hierRoot2" presStyleCnt="0">
        <dgm:presLayoutVars>
          <dgm:hierBranch val="init"/>
        </dgm:presLayoutVars>
      </dgm:prSet>
      <dgm:spPr/>
    </dgm:pt>
    <dgm:pt modelId="{F5AD44FB-AED9-42B0-AFF3-02DB2641EFE3}" type="pres">
      <dgm:prSet presAssocID="{9836DB79-613E-44F3-88F3-DC765FEA1FD9}" presName="rootComposite" presStyleCnt="0"/>
      <dgm:spPr/>
    </dgm:pt>
    <dgm:pt modelId="{0C192896-3D73-4025-A0C2-399FE6D4E0C7}" type="pres">
      <dgm:prSet presAssocID="{9836DB79-613E-44F3-88F3-DC765FEA1FD9}" presName="rootText" presStyleLbl="node3" presStyleIdx="4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37F2330E-D178-4A94-9124-500DA114FB10}" type="pres">
      <dgm:prSet presAssocID="{9836DB79-613E-44F3-88F3-DC765FEA1FD9}" presName="rootConnector" presStyleLbl="node3" presStyleIdx="4" presStyleCnt="5"/>
      <dgm:spPr/>
    </dgm:pt>
    <dgm:pt modelId="{C1ED3993-FB5F-446C-A0CA-F0C0F01C80EF}" type="pres">
      <dgm:prSet presAssocID="{9836DB79-613E-44F3-88F3-DC765FEA1FD9}" presName="hierChild4" presStyleCnt="0"/>
      <dgm:spPr/>
    </dgm:pt>
    <dgm:pt modelId="{F478BDE6-5B0A-4ABC-8C45-496E27841A4B}" type="pres">
      <dgm:prSet presAssocID="{9836DB79-613E-44F3-88F3-DC765FEA1FD9}" presName="hierChild5" presStyleCnt="0"/>
      <dgm:spPr/>
    </dgm:pt>
    <dgm:pt modelId="{1243EF56-B193-490F-91DA-C3BE9A3C643A}" type="pres">
      <dgm:prSet presAssocID="{A8068026-A7CE-4305-9B31-5991F01748A7}" presName="hierChild5" presStyleCnt="0"/>
      <dgm:spPr/>
    </dgm:pt>
    <dgm:pt modelId="{48AD90B1-7AF8-4A7F-888A-07E66CA16D64}" type="pres">
      <dgm:prSet presAssocID="{8B4456C1-6992-415C-9042-2ED86943D77A}" presName="Name64" presStyleLbl="parChTrans1D2" presStyleIdx="3" presStyleCnt="4"/>
      <dgm:spPr/>
    </dgm:pt>
    <dgm:pt modelId="{DCDC3565-71A0-454A-95D8-D93C5EC6E76A}" type="pres">
      <dgm:prSet presAssocID="{356B5C46-6673-4798-BADA-98E7D9F529FC}" presName="hierRoot2" presStyleCnt="0">
        <dgm:presLayoutVars>
          <dgm:hierBranch val="init"/>
        </dgm:presLayoutVars>
      </dgm:prSet>
      <dgm:spPr/>
    </dgm:pt>
    <dgm:pt modelId="{355ADAEF-F962-4C72-80AA-D5AF0D896241}" type="pres">
      <dgm:prSet presAssocID="{356B5C46-6673-4798-BADA-98E7D9F529FC}" presName="rootComposite" presStyleCnt="0"/>
      <dgm:spPr/>
    </dgm:pt>
    <dgm:pt modelId="{322A9CE7-3215-4B47-A61B-06F1F32925A7}" type="pres">
      <dgm:prSet presAssocID="{356B5C46-6673-4798-BADA-98E7D9F529FC}" presName="rootText" presStyleLbl="node2" presStyleIdx="3" presStyleCnt="4">
        <dgm:presLayoutVars>
          <dgm:chPref val="3"/>
        </dgm:presLayoutVars>
      </dgm:prSet>
      <dgm:spPr>
        <a:prstGeom prst="roundRect">
          <a:avLst/>
        </a:prstGeom>
      </dgm:spPr>
    </dgm:pt>
    <dgm:pt modelId="{EE5D8E20-0DFD-44E5-8C75-3519ABDC6742}" type="pres">
      <dgm:prSet presAssocID="{356B5C46-6673-4798-BADA-98E7D9F529FC}" presName="rootConnector" presStyleLbl="node2" presStyleIdx="3" presStyleCnt="4"/>
      <dgm:spPr/>
    </dgm:pt>
    <dgm:pt modelId="{7CD00163-6B77-40E0-993C-BB989671D915}" type="pres">
      <dgm:prSet presAssocID="{356B5C46-6673-4798-BADA-98E7D9F529FC}" presName="hierChild4" presStyleCnt="0"/>
      <dgm:spPr/>
    </dgm:pt>
    <dgm:pt modelId="{550F455C-03AD-4DD8-B5AD-02F4CE734A79}" type="pres">
      <dgm:prSet presAssocID="{356B5C46-6673-4798-BADA-98E7D9F529FC}" presName="hierChild5" presStyleCnt="0"/>
      <dgm:spPr/>
    </dgm:pt>
    <dgm:pt modelId="{06748FD4-BE51-48A1-86D1-8468CDF65BBB}" type="pres">
      <dgm:prSet presAssocID="{97AF2413-7A85-4248-A2F5-6B11A363CA2B}" presName="hierChild3" presStyleCnt="0"/>
      <dgm:spPr/>
    </dgm:pt>
  </dgm:ptLst>
  <dgm:cxnLst>
    <dgm:cxn modelId="{B5C1ED00-887E-443F-8B86-4CCA371ED24A}" type="presOf" srcId="{E65A7DA7-E617-4B8D-B006-AA92A4FAC445}" destId="{6F3F589B-1629-443B-B7C0-1F148702A7CF}" srcOrd="0" destOrd="0" presId="urn:microsoft.com/office/officeart/2009/3/layout/HorizontalOrganizationChart"/>
    <dgm:cxn modelId="{52B8FC0C-7D0B-4B01-92EA-D48979619762}" type="presOf" srcId="{4F4316EF-3CF9-4836-BBE1-28480A47EA9C}" destId="{5B40D20C-1770-4EEA-ADBE-830D8CE9CF95}" srcOrd="1" destOrd="0" presId="urn:microsoft.com/office/officeart/2009/3/layout/HorizontalOrganizationChart"/>
    <dgm:cxn modelId="{B8170B13-6C0F-4232-BAA8-BFDCB07AF5A1}" type="presOf" srcId="{8383BE61-7643-4E43-8DCE-0CE4048ACE0C}" destId="{CADA4E7D-31EC-4EDF-9A8D-304AD3D5F40B}" srcOrd="0" destOrd="0" presId="urn:microsoft.com/office/officeart/2009/3/layout/HorizontalOrganizationChart"/>
    <dgm:cxn modelId="{7F83D019-B7AA-4DC4-AFFC-9FD9CB5CA76D}" srcId="{97AF2413-7A85-4248-A2F5-6B11A363CA2B}" destId="{A8068026-A7CE-4305-9B31-5991F01748A7}" srcOrd="2" destOrd="0" parTransId="{01DD871B-E903-4991-B113-C0E8D3A6A8DA}" sibTransId="{93C4F80C-CE44-41E9-863A-16A284AA5CA2}"/>
    <dgm:cxn modelId="{9453C527-5AE3-4AEC-88D9-D6597C11B965}" type="presOf" srcId="{387B336D-B52A-4298-BDB1-2B660A3436F6}" destId="{461346AA-0687-46DC-842C-41C0AF8E69F2}" srcOrd="1" destOrd="0" presId="urn:microsoft.com/office/officeart/2009/3/layout/HorizontalOrganizationChart"/>
    <dgm:cxn modelId="{83E45733-85D2-4FEF-97F2-14B36B955297}" type="presOf" srcId="{8B4456C1-6992-415C-9042-2ED86943D77A}" destId="{48AD90B1-7AF8-4A7F-888A-07E66CA16D64}" srcOrd="0" destOrd="0" presId="urn:microsoft.com/office/officeart/2009/3/layout/HorizontalOrganizationChart"/>
    <dgm:cxn modelId="{0A4EC038-FDDC-4B8C-9B6E-039A59ECCB07}" type="presOf" srcId="{97AF2413-7A85-4248-A2F5-6B11A363CA2B}" destId="{2398DC45-D835-4683-9D6B-0D2179CA9C28}" srcOrd="1" destOrd="0" presId="urn:microsoft.com/office/officeart/2009/3/layout/HorizontalOrganizationChart"/>
    <dgm:cxn modelId="{3A1D933B-35CE-489F-8CAB-72F4F2A031DD}" type="presOf" srcId="{779F5ED2-1131-4A65-A18A-5A793E0FF861}" destId="{31BA2A8C-E419-49FC-9FBB-2A2D06271370}" srcOrd="0" destOrd="0" presId="urn:microsoft.com/office/officeart/2009/3/layout/HorizontalOrganizationChart"/>
    <dgm:cxn modelId="{81B6CF63-CB98-4E22-96BB-FE665C448B96}" type="presOf" srcId="{08C41705-6256-45C3-B4C4-6BB4D5EFF116}" destId="{042FEE87-D5E7-455A-AB97-87C1E7B8E53A}" srcOrd="1" destOrd="0" presId="urn:microsoft.com/office/officeart/2009/3/layout/HorizontalOrganizationChart"/>
    <dgm:cxn modelId="{7AE0CC64-753F-4C6E-B6A1-9DB0820AA250}" srcId="{A8068026-A7CE-4305-9B31-5991F01748A7}" destId="{9836DB79-613E-44F3-88F3-DC765FEA1FD9}" srcOrd="1" destOrd="0" parTransId="{D4B502FB-B7C8-4B35-983E-1032C4F275EA}" sibTransId="{A09C6764-E60C-41C2-9099-37E78AFDA3A9}"/>
    <dgm:cxn modelId="{C839544C-BCB6-4EE3-9462-3FF6A59E347A}" type="presOf" srcId="{CD1C349D-E52F-4472-A654-A3491071A5F6}" destId="{BBB12553-9F21-49EE-B13F-4030CC7295FF}" srcOrd="0" destOrd="0" presId="urn:microsoft.com/office/officeart/2009/3/layout/HorizontalOrganizationChart"/>
    <dgm:cxn modelId="{D45D624F-C38B-4964-91C0-EF660A2BA519}" srcId="{97AF2413-7A85-4248-A2F5-6B11A363CA2B}" destId="{356B5C46-6673-4798-BADA-98E7D9F529FC}" srcOrd="3" destOrd="0" parTransId="{8B4456C1-6992-415C-9042-2ED86943D77A}" sibTransId="{455433A8-EBCA-4651-A84B-CE4A75020D16}"/>
    <dgm:cxn modelId="{31604D4F-F2C4-4BA5-9266-0D10BDB7EBC3}" type="presOf" srcId="{D4B502FB-B7C8-4B35-983E-1032C4F275EA}" destId="{77558836-603A-4210-8870-D65DADBD5D0C}" srcOrd="0" destOrd="0" presId="urn:microsoft.com/office/officeart/2009/3/layout/HorizontalOrganizationChart"/>
    <dgm:cxn modelId="{C8BF4E52-8B14-4D36-8357-FF6D65B5B784}" type="presOf" srcId="{97AF2413-7A85-4248-A2F5-6B11A363CA2B}" destId="{7F3D15E8-DEF8-465B-8B1D-12B6B5503111}" srcOrd="0" destOrd="0" presId="urn:microsoft.com/office/officeart/2009/3/layout/HorizontalOrganizationChart"/>
    <dgm:cxn modelId="{3487BE72-D8BD-42C9-8AF6-C7F9B38EB7E1}" type="presOf" srcId="{08C41705-6256-45C3-B4C4-6BB4D5EFF116}" destId="{D39B59E5-411D-43BB-B47A-0A9E3FB0093A}" srcOrd="0" destOrd="0" presId="urn:microsoft.com/office/officeart/2009/3/layout/HorizontalOrganizationChart"/>
    <dgm:cxn modelId="{20711A77-EC5F-4F55-8D53-99A50233361B}" srcId="{97AF2413-7A85-4248-A2F5-6B11A363CA2B}" destId="{387B336D-B52A-4298-BDB1-2B660A3436F6}" srcOrd="1" destOrd="0" parTransId="{552B9843-7108-473B-AD02-AA0D1F3091BC}" sibTransId="{A4E6677E-A226-4B06-9D47-615C0A029046}"/>
    <dgm:cxn modelId="{737A2678-CD46-4136-873E-9C3A061B550D}" type="presOf" srcId="{CF067482-11E7-46D6-877E-A976266C390A}" destId="{337CB273-6A0A-4081-A86E-D43D1544BB15}" srcOrd="1" destOrd="0" presId="urn:microsoft.com/office/officeart/2009/3/layout/HorizontalOrganizationChart"/>
    <dgm:cxn modelId="{5D69225A-5AD2-466E-A8D8-41819BBFF64C}" type="presOf" srcId="{A8068026-A7CE-4305-9B31-5991F01748A7}" destId="{1EB3AFC8-4D0B-4246-A2E8-33A33B0C9874}" srcOrd="1" destOrd="0" presId="urn:microsoft.com/office/officeart/2009/3/layout/HorizontalOrganizationChart"/>
    <dgm:cxn modelId="{4ABFD37B-0883-41D1-BB02-D6929C945484}" type="presOf" srcId="{A8068026-A7CE-4305-9B31-5991F01748A7}" destId="{5EE29A05-07B4-42E7-B6E4-A15DC15459C0}" srcOrd="0" destOrd="0" presId="urn:microsoft.com/office/officeart/2009/3/layout/HorizontalOrganizationChart"/>
    <dgm:cxn modelId="{6448467E-8DBB-4360-9AA7-4A64C9C730EE}" type="presOf" srcId="{CF067482-11E7-46D6-877E-A976266C390A}" destId="{66FB8F0E-6279-4C83-812A-5EF1AA702994}" srcOrd="0" destOrd="0" presId="urn:microsoft.com/office/officeart/2009/3/layout/HorizontalOrganizationChart"/>
    <dgm:cxn modelId="{F0AAF782-8C06-4C22-B0DD-C7F41384C467}" type="presOf" srcId="{642A05CB-89B4-4012-BD11-8AA51A5CC925}" destId="{B2151CC4-BE6E-490C-8357-B8F74A65A14D}" srcOrd="0" destOrd="0" presId="urn:microsoft.com/office/officeart/2009/3/layout/HorizontalOrganizationChart"/>
    <dgm:cxn modelId="{6C444785-845D-4E0F-BC18-A05D99E6A28D}" type="presOf" srcId="{9A795AAE-0E5D-4FC4-B8BB-0757A4C071AD}" destId="{2BA615FB-0A37-4DFA-82D9-C116E9E2F6B9}" srcOrd="0" destOrd="0" presId="urn:microsoft.com/office/officeart/2009/3/layout/HorizontalOrganizationChart"/>
    <dgm:cxn modelId="{2988E796-1B7A-44A8-9256-0E74A07B5D09}" type="presOf" srcId="{FDBAC081-4266-401C-B741-5BBBF63268BF}" destId="{87DDB945-2D42-4F9C-998A-0714CAA05F7D}" srcOrd="0" destOrd="0" presId="urn:microsoft.com/office/officeart/2009/3/layout/HorizontalOrganizationChart"/>
    <dgm:cxn modelId="{3D3E039D-6B5F-44FB-B4C0-B907172CC7C9}" type="presOf" srcId="{356B5C46-6673-4798-BADA-98E7D9F529FC}" destId="{EE5D8E20-0DFD-44E5-8C75-3519ABDC6742}" srcOrd="1" destOrd="0" presId="urn:microsoft.com/office/officeart/2009/3/layout/HorizontalOrganizationChart"/>
    <dgm:cxn modelId="{4116CCA4-E519-41E2-8A88-D5CF39C348AC}" type="presOf" srcId="{9836DB79-613E-44F3-88F3-DC765FEA1FD9}" destId="{37F2330E-D178-4A94-9124-500DA114FB10}" srcOrd="1" destOrd="0" presId="urn:microsoft.com/office/officeart/2009/3/layout/HorizontalOrganizationChart"/>
    <dgm:cxn modelId="{E356A3A8-5C07-4296-AFBA-793FE551D4AF}" srcId="{A8068026-A7CE-4305-9B31-5991F01748A7}" destId="{E65A7DA7-E617-4B8D-B006-AA92A4FAC445}" srcOrd="0" destOrd="0" parTransId="{D3648FCC-0F25-4D87-8500-57CB4D1B9D1B}" sibTransId="{18E3E7CE-F38A-4D50-AA43-BBCC95417C55}"/>
    <dgm:cxn modelId="{23EA13B3-FFA8-446B-A4D8-96C8F350BD56}" srcId="{08C41705-6256-45C3-B4C4-6BB4D5EFF116}" destId="{779F5ED2-1131-4A65-A18A-5A793E0FF861}" srcOrd="1" destOrd="0" parTransId="{8383BE61-7643-4E43-8DCE-0CE4048ACE0C}" sibTransId="{D4B605C2-75FD-4D18-84A8-EF4B60409F9E}"/>
    <dgm:cxn modelId="{AD1961BC-630D-4A46-B3D6-71AEBD08890F}" type="presOf" srcId="{552B9843-7108-473B-AD02-AA0D1F3091BC}" destId="{CBA4367B-9AB4-43DB-8B0F-427A5E1AD8A0}" srcOrd="0" destOrd="0" presId="urn:microsoft.com/office/officeart/2009/3/layout/HorizontalOrganizationChart"/>
    <dgm:cxn modelId="{1E8340C6-823B-4EA9-8D55-AC2C17CC4169}" type="presOf" srcId="{4F4316EF-3CF9-4836-BBE1-28480A47EA9C}" destId="{E24968B8-0AEC-41E5-AC20-C449436E6774}" srcOrd="0" destOrd="0" presId="urn:microsoft.com/office/officeart/2009/3/layout/HorizontalOrganizationChart"/>
    <dgm:cxn modelId="{A8F86BCE-6412-4059-9F65-869B3837E85A}" type="presOf" srcId="{779F5ED2-1131-4A65-A18A-5A793E0FF861}" destId="{E705F6D9-342F-476A-B1B7-3602A3BF82D9}" srcOrd="1" destOrd="0" presId="urn:microsoft.com/office/officeart/2009/3/layout/HorizontalOrganizationChart"/>
    <dgm:cxn modelId="{3291F3D1-702B-48A0-B270-F9E41FCE69F4}" srcId="{CD1C349D-E52F-4472-A654-A3491071A5F6}" destId="{97AF2413-7A85-4248-A2F5-6B11A363CA2B}" srcOrd="0" destOrd="0" parTransId="{2191C020-772E-45E6-8D52-8821E915DABB}" sibTransId="{86946748-7E66-438E-8B0F-535A79448123}"/>
    <dgm:cxn modelId="{28384BDD-F0FC-4DD6-8956-A52E1B4EA945}" type="presOf" srcId="{356B5C46-6673-4798-BADA-98E7D9F529FC}" destId="{322A9CE7-3215-4B47-A61B-06F1F32925A7}" srcOrd="0" destOrd="0" presId="urn:microsoft.com/office/officeart/2009/3/layout/HorizontalOrganizationChart"/>
    <dgm:cxn modelId="{E1A468E6-3768-4455-885C-FAEA84D74E05}" type="presOf" srcId="{D3648FCC-0F25-4D87-8500-57CB4D1B9D1B}" destId="{C692B3B6-4F9A-467B-8C95-FF52D7726147}" srcOrd="0" destOrd="0" presId="urn:microsoft.com/office/officeart/2009/3/layout/HorizontalOrganizationChart"/>
    <dgm:cxn modelId="{C94C7BE6-C84A-4CF4-A172-8899DA2BECA9}" type="presOf" srcId="{387B336D-B52A-4298-BDB1-2B660A3436F6}" destId="{D9A80AEA-CFD4-40A0-87CD-D46332BF2AF3}" srcOrd="0" destOrd="0" presId="urn:microsoft.com/office/officeart/2009/3/layout/HorizontalOrganizationChart"/>
    <dgm:cxn modelId="{A1EBE0E8-381E-4270-A917-86F116C3DCF3}" srcId="{97AF2413-7A85-4248-A2F5-6B11A363CA2B}" destId="{08C41705-6256-45C3-B4C4-6BB4D5EFF116}" srcOrd="0" destOrd="0" parTransId="{642A05CB-89B4-4012-BD11-8AA51A5CC925}" sibTransId="{99E8A6FB-9FCB-42DF-9F03-A0765EF24E0E}"/>
    <dgm:cxn modelId="{03613AE9-8D89-4776-8D7D-C0D8F50A0767}" srcId="{387B336D-B52A-4298-BDB1-2B660A3436F6}" destId="{4F4316EF-3CF9-4836-BBE1-28480A47EA9C}" srcOrd="0" destOrd="0" parTransId="{FDBAC081-4266-401C-B741-5BBBF63268BF}" sibTransId="{4AD1A1BC-7291-4625-95AF-A39CDE817828}"/>
    <dgm:cxn modelId="{2B027FED-CC43-4032-8DED-2D949A7560B5}" type="presOf" srcId="{9836DB79-613E-44F3-88F3-DC765FEA1FD9}" destId="{0C192896-3D73-4025-A0C2-399FE6D4E0C7}" srcOrd="0" destOrd="0" presId="urn:microsoft.com/office/officeart/2009/3/layout/HorizontalOrganizationChart"/>
    <dgm:cxn modelId="{7FFB00F0-BC93-4BA4-9140-578185CD5372}" type="presOf" srcId="{E65A7DA7-E617-4B8D-B006-AA92A4FAC445}" destId="{350E41AD-29D6-4846-9685-0DB5BC3269E2}" srcOrd="1" destOrd="0" presId="urn:microsoft.com/office/officeart/2009/3/layout/HorizontalOrganizationChart"/>
    <dgm:cxn modelId="{F7E766FE-D745-4301-AB39-FC98A2FF09C3}" type="presOf" srcId="{01DD871B-E903-4991-B113-C0E8D3A6A8DA}" destId="{2975ACE7-523E-48F3-ABB0-40711AD8554F}" srcOrd="0" destOrd="0" presId="urn:microsoft.com/office/officeart/2009/3/layout/HorizontalOrganizationChart"/>
    <dgm:cxn modelId="{D4BB1CFF-9329-43E8-9615-81B46C55C1AB}" srcId="{08C41705-6256-45C3-B4C4-6BB4D5EFF116}" destId="{CF067482-11E7-46D6-877E-A976266C390A}" srcOrd="0" destOrd="0" parTransId="{9A795AAE-0E5D-4FC4-B8BB-0757A4C071AD}" sibTransId="{86E751FA-1DF7-4355-A08E-0A3E2DC5385F}"/>
    <dgm:cxn modelId="{01BF80CB-6B60-43E2-AFDD-A1069BF5AB35}" type="presParOf" srcId="{BBB12553-9F21-49EE-B13F-4030CC7295FF}" destId="{996F0048-1E64-4261-98E7-727CE5BA9A01}" srcOrd="0" destOrd="0" presId="urn:microsoft.com/office/officeart/2009/3/layout/HorizontalOrganizationChart"/>
    <dgm:cxn modelId="{074B4B1B-CCEF-45BD-B648-019790199CB8}" type="presParOf" srcId="{996F0048-1E64-4261-98E7-727CE5BA9A01}" destId="{4D12B345-9C64-47F0-ADAC-FE7D01941386}" srcOrd="0" destOrd="0" presId="urn:microsoft.com/office/officeart/2009/3/layout/HorizontalOrganizationChart"/>
    <dgm:cxn modelId="{97C3BF62-CF98-41EE-AB90-EEBCE629137D}" type="presParOf" srcId="{4D12B345-9C64-47F0-ADAC-FE7D01941386}" destId="{7F3D15E8-DEF8-465B-8B1D-12B6B5503111}" srcOrd="0" destOrd="0" presId="urn:microsoft.com/office/officeart/2009/3/layout/HorizontalOrganizationChart"/>
    <dgm:cxn modelId="{E59672F1-7782-40DB-AB0B-1832C1F30C12}" type="presParOf" srcId="{4D12B345-9C64-47F0-ADAC-FE7D01941386}" destId="{2398DC45-D835-4683-9D6B-0D2179CA9C28}" srcOrd="1" destOrd="0" presId="urn:microsoft.com/office/officeart/2009/3/layout/HorizontalOrganizationChart"/>
    <dgm:cxn modelId="{920D4DB8-70F7-46B2-A870-79D3DC15AE90}" type="presParOf" srcId="{996F0048-1E64-4261-98E7-727CE5BA9A01}" destId="{534C8166-6A93-41B2-B9B6-6BA3B115A407}" srcOrd="1" destOrd="0" presId="urn:microsoft.com/office/officeart/2009/3/layout/HorizontalOrganizationChart"/>
    <dgm:cxn modelId="{94495EE2-7FD0-4FD8-9109-794D22453ECD}" type="presParOf" srcId="{534C8166-6A93-41B2-B9B6-6BA3B115A407}" destId="{B2151CC4-BE6E-490C-8357-B8F74A65A14D}" srcOrd="0" destOrd="0" presId="urn:microsoft.com/office/officeart/2009/3/layout/HorizontalOrganizationChart"/>
    <dgm:cxn modelId="{7F2714ED-6A02-4CFC-8CAB-D3EE87B5276B}" type="presParOf" srcId="{534C8166-6A93-41B2-B9B6-6BA3B115A407}" destId="{42232EE1-3D3A-4B35-A1FB-79112E62F174}" srcOrd="1" destOrd="0" presId="urn:microsoft.com/office/officeart/2009/3/layout/HorizontalOrganizationChart"/>
    <dgm:cxn modelId="{E313B2E9-2B92-4A12-95CD-46737E163A32}" type="presParOf" srcId="{42232EE1-3D3A-4B35-A1FB-79112E62F174}" destId="{B70C50F5-E2BA-4B0C-9EF6-E07355572EBE}" srcOrd="0" destOrd="0" presId="urn:microsoft.com/office/officeart/2009/3/layout/HorizontalOrganizationChart"/>
    <dgm:cxn modelId="{8A0886A6-9413-4C56-98B1-EABC90BE8316}" type="presParOf" srcId="{B70C50F5-E2BA-4B0C-9EF6-E07355572EBE}" destId="{D39B59E5-411D-43BB-B47A-0A9E3FB0093A}" srcOrd="0" destOrd="0" presId="urn:microsoft.com/office/officeart/2009/3/layout/HorizontalOrganizationChart"/>
    <dgm:cxn modelId="{AD82EFE3-5CBB-4F29-8028-85D9622BB4CA}" type="presParOf" srcId="{B70C50F5-E2BA-4B0C-9EF6-E07355572EBE}" destId="{042FEE87-D5E7-455A-AB97-87C1E7B8E53A}" srcOrd="1" destOrd="0" presId="urn:microsoft.com/office/officeart/2009/3/layout/HorizontalOrganizationChart"/>
    <dgm:cxn modelId="{38B224A2-D26A-4E81-B93B-25DEE3A448EB}" type="presParOf" srcId="{42232EE1-3D3A-4B35-A1FB-79112E62F174}" destId="{95952ADB-A242-4841-8D10-F4BA03178B1B}" srcOrd="1" destOrd="0" presId="urn:microsoft.com/office/officeart/2009/3/layout/HorizontalOrganizationChart"/>
    <dgm:cxn modelId="{849FBC37-6240-4CF0-A3AC-4A88F20C54A6}" type="presParOf" srcId="{95952ADB-A242-4841-8D10-F4BA03178B1B}" destId="{2BA615FB-0A37-4DFA-82D9-C116E9E2F6B9}" srcOrd="0" destOrd="0" presId="urn:microsoft.com/office/officeart/2009/3/layout/HorizontalOrganizationChart"/>
    <dgm:cxn modelId="{7F25FDD2-4F24-4F1A-BE42-52917953615D}" type="presParOf" srcId="{95952ADB-A242-4841-8D10-F4BA03178B1B}" destId="{AEEF6209-8BEB-4BA8-AC2F-03E582DB4C00}" srcOrd="1" destOrd="0" presId="urn:microsoft.com/office/officeart/2009/3/layout/HorizontalOrganizationChart"/>
    <dgm:cxn modelId="{6C16D5C4-0826-4963-86B9-251D8C9268FF}" type="presParOf" srcId="{AEEF6209-8BEB-4BA8-AC2F-03E582DB4C00}" destId="{6FFDBF2C-BF03-41FA-AB85-9E739D2C7562}" srcOrd="0" destOrd="0" presId="urn:microsoft.com/office/officeart/2009/3/layout/HorizontalOrganizationChart"/>
    <dgm:cxn modelId="{3AAA5F3A-402E-41B1-9CE7-7B9A8B307555}" type="presParOf" srcId="{6FFDBF2C-BF03-41FA-AB85-9E739D2C7562}" destId="{66FB8F0E-6279-4C83-812A-5EF1AA702994}" srcOrd="0" destOrd="0" presId="urn:microsoft.com/office/officeart/2009/3/layout/HorizontalOrganizationChart"/>
    <dgm:cxn modelId="{2070E8E8-B40C-43E9-BFED-DBA21FBEBD26}" type="presParOf" srcId="{6FFDBF2C-BF03-41FA-AB85-9E739D2C7562}" destId="{337CB273-6A0A-4081-A86E-D43D1544BB15}" srcOrd="1" destOrd="0" presId="urn:microsoft.com/office/officeart/2009/3/layout/HorizontalOrganizationChart"/>
    <dgm:cxn modelId="{0209DD54-4765-4563-B9C7-DD350DB06143}" type="presParOf" srcId="{AEEF6209-8BEB-4BA8-AC2F-03E582DB4C00}" destId="{FD0526E7-1E44-41F1-8A9B-B1BF663D614F}" srcOrd="1" destOrd="0" presId="urn:microsoft.com/office/officeart/2009/3/layout/HorizontalOrganizationChart"/>
    <dgm:cxn modelId="{3601EA2E-ABF9-4F4F-BDDF-4CF62FDF3140}" type="presParOf" srcId="{AEEF6209-8BEB-4BA8-AC2F-03E582DB4C00}" destId="{E0B34C90-829B-4BCF-9AB7-EC188117963F}" srcOrd="2" destOrd="0" presId="urn:microsoft.com/office/officeart/2009/3/layout/HorizontalOrganizationChart"/>
    <dgm:cxn modelId="{EEAFBCE8-FCA7-4C4D-8DB5-21E409BB8E71}" type="presParOf" srcId="{95952ADB-A242-4841-8D10-F4BA03178B1B}" destId="{CADA4E7D-31EC-4EDF-9A8D-304AD3D5F40B}" srcOrd="2" destOrd="0" presId="urn:microsoft.com/office/officeart/2009/3/layout/HorizontalOrganizationChart"/>
    <dgm:cxn modelId="{FFC846B3-C203-492E-80D8-EDC1D9C2980C}" type="presParOf" srcId="{95952ADB-A242-4841-8D10-F4BA03178B1B}" destId="{C077B034-98F1-4660-B270-D92CE38BFDFA}" srcOrd="3" destOrd="0" presId="urn:microsoft.com/office/officeart/2009/3/layout/HorizontalOrganizationChart"/>
    <dgm:cxn modelId="{161A7684-491A-421F-B5E8-825667602B54}" type="presParOf" srcId="{C077B034-98F1-4660-B270-D92CE38BFDFA}" destId="{5FFF3A0C-4740-4413-9FF8-5E164A040170}" srcOrd="0" destOrd="0" presId="urn:microsoft.com/office/officeart/2009/3/layout/HorizontalOrganizationChart"/>
    <dgm:cxn modelId="{2994199E-3593-4CFA-B69F-6C0B624F5BD3}" type="presParOf" srcId="{5FFF3A0C-4740-4413-9FF8-5E164A040170}" destId="{31BA2A8C-E419-49FC-9FBB-2A2D06271370}" srcOrd="0" destOrd="0" presId="urn:microsoft.com/office/officeart/2009/3/layout/HorizontalOrganizationChart"/>
    <dgm:cxn modelId="{B0489BE0-7F8B-4DA7-B699-174C9ACABFA7}" type="presParOf" srcId="{5FFF3A0C-4740-4413-9FF8-5E164A040170}" destId="{E705F6D9-342F-476A-B1B7-3602A3BF82D9}" srcOrd="1" destOrd="0" presId="urn:microsoft.com/office/officeart/2009/3/layout/HorizontalOrganizationChart"/>
    <dgm:cxn modelId="{2294F928-8FDE-4976-8F0E-77FF7AF92C05}" type="presParOf" srcId="{C077B034-98F1-4660-B270-D92CE38BFDFA}" destId="{4ABFA7F8-A359-4B57-88B6-C6B930990D2A}" srcOrd="1" destOrd="0" presId="urn:microsoft.com/office/officeart/2009/3/layout/HorizontalOrganizationChart"/>
    <dgm:cxn modelId="{4387EFF1-74DB-4AB2-A0F5-C73B7622B3F0}" type="presParOf" srcId="{C077B034-98F1-4660-B270-D92CE38BFDFA}" destId="{FB64A39A-D2F9-4AEF-A7BA-59AA958B453C}" srcOrd="2" destOrd="0" presId="urn:microsoft.com/office/officeart/2009/3/layout/HorizontalOrganizationChart"/>
    <dgm:cxn modelId="{0D6FAF0A-809F-4FE1-BAE1-4D204725904D}" type="presParOf" srcId="{42232EE1-3D3A-4B35-A1FB-79112E62F174}" destId="{472C3B55-83B8-4BDD-BDB8-24DD75B7BE3E}" srcOrd="2" destOrd="0" presId="urn:microsoft.com/office/officeart/2009/3/layout/HorizontalOrganizationChart"/>
    <dgm:cxn modelId="{A8B5E9F0-038F-42A1-AF85-0545F4B3A640}" type="presParOf" srcId="{534C8166-6A93-41B2-B9B6-6BA3B115A407}" destId="{CBA4367B-9AB4-43DB-8B0F-427A5E1AD8A0}" srcOrd="2" destOrd="0" presId="urn:microsoft.com/office/officeart/2009/3/layout/HorizontalOrganizationChart"/>
    <dgm:cxn modelId="{DD975846-2FAF-4E9D-AE30-B03F528F8F93}" type="presParOf" srcId="{534C8166-6A93-41B2-B9B6-6BA3B115A407}" destId="{98A80C7B-54B7-40A9-9DE9-021F329A8B9E}" srcOrd="3" destOrd="0" presId="urn:microsoft.com/office/officeart/2009/3/layout/HorizontalOrganizationChart"/>
    <dgm:cxn modelId="{7A866F67-BD5E-489B-8B3E-FF27B3372CDB}" type="presParOf" srcId="{98A80C7B-54B7-40A9-9DE9-021F329A8B9E}" destId="{F35D8BB8-4BEE-4696-AC1E-0D418CDA4EC0}" srcOrd="0" destOrd="0" presId="urn:microsoft.com/office/officeart/2009/3/layout/HorizontalOrganizationChart"/>
    <dgm:cxn modelId="{2EE1081E-2161-4893-B19D-FB1C72A028FF}" type="presParOf" srcId="{F35D8BB8-4BEE-4696-AC1E-0D418CDA4EC0}" destId="{D9A80AEA-CFD4-40A0-87CD-D46332BF2AF3}" srcOrd="0" destOrd="0" presId="urn:microsoft.com/office/officeart/2009/3/layout/HorizontalOrganizationChart"/>
    <dgm:cxn modelId="{A9253B33-D735-400D-A72C-93A98A01759E}" type="presParOf" srcId="{F35D8BB8-4BEE-4696-AC1E-0D418CDA4EC0}" destId="{461346AA-0687-46DC-842C-41C0AF8E69F2}" srcOrd="1" destOrd="0" presId="urn:microsoft.com/office/officeart/2009/3/layout/HorizontalOrganizationChart"/>
    <dgm:cxn modelId="{4D1A3DFE-0318-4D57-9BD3-6F4AFC98B739}" type="presParOf" srcId="{98A80C7B-54B7-40A9-9DE9-021F329A8B9E}" destId="{D92A8988-A3A2-4320-802E-B4CB050CE643}" srcOrd="1" destOrd="0" presId="urn:microsoft.com/office/officeart/2009/3/layout/HorizontalOrganizationChart"/>
    <dgm:cxn modelId="{367F9A3C-0587-4EEE-9320-B5866CB30867}" type="presParOf" srcId="{D92A8988-A3A2-4320-802E-B4CB050CE643}" destId="{87DDB945-2D42-4F9C-998A-0714CAA05F7D}" srcOrd="0" destOrd="0" presId="urn:microsoft.com/office/officeart/2009/3/layout/HorizontalOrganizationChart"/>
    <dgm:cxn modelId="{4BC1AD33-8A29-42F1-9CE5-A4F623F5F382}" type="presParOf" srcId="{D92A8988-A3A2-4320-802E-B4CB050CE643}" destId="{C04D0422-FDF9-4B36-85A2-EE6CA2B24F52}" srcOrd="1" destOrd="0" presId="urn:microsoft.com/office/officeart/2009/3/layout/HorizontalOrganizationChart"/>
    <dgm:cxn modelId="{BC087789-FC49-48FF-9CE3-688ED153E139}" type="presParOf" srcId="{C04D0422-FDF9-4B36-85A2-EE6CA2B24F52}" destId="{0F4E23D8-A1A7-4784-9434-B475128B6B6B}" srcOrd="0" destOrd="0" presId="urn:microsoft.com/office/officeart/2009/3/layout/HorizontalOrganizationChart"/>
    <dgm:cxn modelId="{23AF29D0-E759-4EDC-8916-38C5B42C0CC9}" type="presParOf" srcId="{0F4E23D8-A1A7-4784-9434-B475128B6B6B}" destId="{E24968B8-0AEC-41E5-AC20-C449436E6774}" srcOrd="0" destOrd="0" presId="urn:microsoft.com/office/officeart/2009/3/layout/HorizontalOrganizationChart"/>
    <dgm:cxn modelId="{2E4FB20F-4F51-45ED-ADFA-616474CC0B4C}" type="presParOf" srcId="{0F4E23D8-A1A7-4784-9434-B475128B6B6B}" destId="{5B40D20C-1770-4EEA-ADBE-830D8CE9CF95}" srcOrd="1" destOrd="0" presId="urn:microsoft.com/office/officeart/2009/3/layout/HorizontalOrganizationChart"/>
    <dgm:cxn modelId="{FCA73879-EB7E-4171-ADAE-423C1E0F4486}" type="presParOf" srcId="{C04D0422-FDF9-4B36-85A2-EE6CA2B24F52}" destId="{5A77B5F5-0449-443D-8E2E-B1C2652DFBC2}" srcOrd="1" destOrd="0" presId="urn:microsoft.com/office/officeart/2009/3/layout/HorizontalOrganizationChart"/>
    <dgm:cxn modelId="{0D86316E-98DE-4B8C-A128-29F8BDD3EC4B}" type="presParOf" srcId="{C04D0422-FDF9-4B36-85A2-EE6CA2B24F52}" destId="{1FE5EAD8-0A6D-454A-BFF1-0D4E73A70B23}" srcOrd="2" destOrd="0" presId="urn:microsoft.com/office/officeart/2009/3/layout/HorizontalOrganizationChart"/>
    <dgm:cxn modelId="{78D1CD5C-E1AC-431C-BD97-2652DCCDFD28}" type="presParOf" srcId="{98A80C7B-54B7-40A9-9DE9-021F329A8B9E}" destId="{ED423D5E-1C47-4E55-827D-B47DB188476D}" srcOrd="2" destOrd="0" presId="urn:microsoft.com/office/officeart/2009/3/layout/HorizontalOrganizationChart"/>
    <dgm:cxn modelId="{89F4A2A9-5A40-4CD1-9B1A-858F2AB36AC3}" type="presParOf" srcId="{534C8166-6A93-41B2-B9B6-6BA3B115A407}" destId="{2975ACE7-523E-48F3-ABB0-40711AD8554F}" srcOrd="4" destOrd="0" presId="urn:microsoft.com/office/officeart/2009/3/layout/HorizontalOrganizationChart"/>
    <dgm:cxn modelId="{638FC72C-B520-410C-988F-EF7D8777C975}" type="presParOf" srcId="{534C8166-6A93-41B2-B9B6-6BA3B115A407}" destId="{8CF0532A-F912-4900-97E4-744378296562}" srcOrd="5" destOrd="0" presId="urn:microsoft.com/office/officeart/2009/3/layout/HorizontalOrganizationChart"/>
    <dgm:cxn modelId="{F3110DB3-9295-4332-81E3-4DAD5EC096F4}" type="presParOf" srcId="{8CF0532A-F912-4900-97E4-744378296562}" destId="{7DAB6162-EE62-4AD7-87C6-B6227BF93517}" srcOrd="0" destOrd="0" presId="urn:microsoft.com/office/officeart/2009/3/layout/HorizontalOrganizationChart"/>
    <dgm:cxn modelId="{375F4822-5ABF-478E-8F56-90F187DF6ECA}" type="presParOf" srcId="{7DAB6162-EE62-4AD7-87C6-B6227BF93517}" destId="{5EE29A05-07B4-42E7-B6E4-A15DC15459C0}" srcOrd="0" destOrd="0" presId="urn:microsoft.com/office/officeart/2009/3/layout/HorizontalOrganizationChart"/>
    <dgm:cxn modelId="{7E34F8BA-DAFE-4FB0-9BFC-405E12925360}" type="presParOf" srcId="{7DAB6162-EE62-4AD7-87C6-B6227BF93517}" destId="{1EB3AFC8-4D0B-4246-A2E8-33A33B0C9874}" srcOrd="1" destOrd="0" presId="urn:microsoft.com/office/officeart/2009/3/layout/HorizontalOrganizationChart"/>
    <dgm:cxn modelId="{3C1A36B4-E251-4D73-A2F4-60E5021805A0}" type="presParOf" srcId="{8CF0532A-F912-4900-97E4-744378296562}" destId="{13540AAF-9F34-4CBC-851A-1A995DA49824}" srcOrd="1" destOrd="0" presId="urn:microsoft.com/office/officeart/2009/3/layout/HorizontalOrganizationChart"/>
    <dgm:cxn modelId="{15568169-9ACB-4545-BCCA-BDA8F5FA46D2}" type="presParOf" srcId="{13540AAF-9F34-4CBC-851A-1A995DA49824}" destId="{C692B3B6-4F9A-467B-8C95-FF52D7726147}" srcOrd="0" destOrd="0" presId="urn:microsoft.com/office/officeart/2009/3/layout/HorizontalOrganizationChart"/>
    <dgm:cxn modelId="{42F5F001-D84D-4DDE-9E98-9D7AEFBDC784}" type="presParOf" srcId="{13540AAF-9F34-4CBC-851A-1A995DA49824}" destId="{430376C8-BF5B-4EF1-B49C-1D90BFC44844}" srcOrd="1" destOrd="0" presId="urn:microsoft.com/office/officeart/2009/3/layout/HorizontalOrganizationChart"/>
    <dgm:cxn modelId="{54195F5B-A983-4EED-9E54-33ECB4189728}" type="presParOf" srcId="{430376C8-BF5B-4EF1-B49C-1D90BFC44844}" destId="{204F5E21-7B9B-44F9-A668-D40D1D4A74B4}" srcOrd="0" destOrd="0" presId="urn:microsoft.com/office/officeart/2009/3/layout/HorizontalOrganizationChart"/>
    <dgm:cxn modelId="{B5808262-C057-4ABE-9ED7-BE98B87C4BD9}" type="presParOf" srcId="{204F5E21-7B9B-44F9-A668-D40D1D4A74B4}" destId="{6F3F589B-1629-443B-B7C0-1F148702A7CF}" srcOrd="0" destOrd="0" presId="urn:microsoft.com/office/officeart/2009/3/layout/HorizontalOrganizationChart"/>
    <dgm:cxn modelId="{9BF262ED-A18D-4BC5-A7A2-A7E3E473FEF3}" type="presParOf" srcId="{204F5E21-7B9B-44F9-A668-D40D1D4A74B4}" destId="{350E41AD-29D6-4846-9685-0DB5BC3269E2}" srcOrd="1" destOrd="0" presId="urn:microsoft.com/office/officeart/2009/3/layout/HorizontalOrganizationChart"/>
    <dgm:cxn modelId="{B8F69B29-DD0F-46B4-AF9E-F2F0365B01E5}" type="presParOf" srcId="{430376C8-BF5B-4EF1-B49C-1D90BFC44844}" destId="{056EC9D5-8D2D-4B1F-8A87-254BB9332317}" srcOrd="1" destOrd="0" presId="urn:microsoft.com/office/officeart/2009/3/layout/HorizontalOrganizationChart"/>
    <dgm:cxn modelId="{EA625B18-BE59-4EC5-87C5-47386457F309}" type="presParOf" srcId="{430376C8-BF5B-4EF1-B49C-1D90BFC44844}" destId="{F3CACA59-C9F7-4F63-930C-6E00F59BC3A1}" srcOrd="2" destOrd="0" presId="urn:microsoft.com/office/officeart/2009/3/layout/HorizontalOrganizationChart"/>
    <dgm:cxn modelId="{7309DB3D-BA3A-45FA-8DA1-3C420B5C71A0}" type="presParOf" srcId="{13540AAF-9F34-4CBC-851A-1A995DA49824}" destId="{77558836-603A-4210-8870-D65DADBD5D0C}" srcOrd="2" destOrd="0" presId="urn:microsoft.com/office/officeart/2009/3/layout/HorizontalOrganizationChart"/>
    <dgm:cxn modelId="{C2917B74-9DE6-49E0-9B26-2CA0D30E79DA}" type="presParOf" srcId="{13540AAF-9F34-4CBC-851A-1A995DA49824}" destId="{DD89FA7F-0593-493A-8E68-3A2F5E5F66C8}" srcOrd="3" destOrd="0" presId="urn:microsoft.com/office/officeart/2009/3/layout/HorizontalOrganizationChart"/>
    <dgm:cxn modelId="{A5E944B5-C936-4569-96A5-3E74A8CBF7C3}" type="presParOf" srcId="{DD89FA7F-0593-493A-8E68-3A2F5E5F66C8}" destId="{F5AD44FB-AED9-42B0-AFF3-02DB2641EFE3}" srcOrd="0" destOrd="0" presId="urn:microsoft.com/office/officeart/2009/3/layout/HorizontalOrganizationChart"/>
    <dgm:cxn modelId="{3C08481A-E35E-426A-AEA0-1FC6C6D7D868}" type="presParOf" srcId="{F5AD44FB-AED9-42B0-AFF3-02DB2641EFE3}" destId="{0C192896-3D73-4025-A0C2-399FE6D4E0C7}" srcOrd="0" destOrd="0" presId="urn:microsoft.com/office/officeart/2009/3/layout/HorizontalOrganizationChart"/>
    <dgm:cxn modelId="{96FCBE1D-B13C-4550-9BA2-84A1D989ADC0}" type="presParOf" srcId="{F5AD44FB-AED9-42B0-AFF3-02DB2641EFE3}" destId="{37F2330E-D178-4A94-9124-500DA114FB10}" srcOrd="1" destOrd="0" presId="urn:microsoft.com/office/officeart/2009/3/layout/HorizontalOrganizationChart"/>
    <dgm:cxn modelId="{50AB969B-5355-4A65-A6BE-F2575EEC5EFB}" type="presParOf" srcId="{DD89FA7F-0593-493A-8E68-3A2F5E5F66C8}" destId="{C1ED3993-FB5F-446C-A0CA-F0C0F01C80EF}" srcOrd="1" destOrd="0" presId="urn:microsoft.com/office/officeart/2009/3/layout/HorizontalOrganizationChart"/>
    <dgm:cxn modelId="{93E245AB-5AA9-49EF-993A-13235B52E698}" type="presParOf" srcId="{DD89FA7F-0593-493A-8E68-3A2F5E5F66C8}" destId="{F478BDE6-5B0A-4ABC-8C45-496E27841A4B}" srcOrd="2" destOrd="0" presId="urn:microsoft.com/office/officeart/2009/3/layout/HorizontalOrganizationChart"/>
    <dgm:cxn modelId="{D6FE6223-AD5B-4040-BFC2-6BE196E516FC}" type="presParOf" srcId="{8CF0532A-F912-4900-97E4-744378296562}" destId="{1243EF56-B193-490F-91DA-C3BE9A3C643A}" srcOrd="2" destOrd="0" presId="urn:microsoft.com/office/officeart/2009/3/layout/HorizontalOrganizationChart"/>
    <dgm:cxn modelId="{0EC25B04-4515-46FA-AAFC-EEE1534199DF}" type="presParOf" srcId="{534C8166-6A93-41B2-B9B6-6BA3B115A407}" destId="{48AD90B1-7AF8-4A7F-888A-07E66CA16D64}" srcOrd="6" destOrd="0" presId="urn:microsoft.com/office/officeart/2009/3/layout/HorizontalOrganizationChart"/>
    <dgm:cxn modelId="{BCDF02F3-DB56-4076-938E-CF7347E665DF}" type="presParOf" srcId="{534C8166-6A93-41B2-B9B6-6BA3B115A407}" destId="{DCDC3565-71A0-454A-95D8-D93C5EC6E76A}" srcOrd="7" destOrd="0" presId="urn:microsoft.com/office/officeart/2009/3/layout/HorizontalOrganizationChart"/>
    <dgm:cxn modelId="{6A51BFEE-8A51-4D4B-8393-9582F984D6C9}" type="presParOf" srcId="{DCDC3565-71A0-454A-95D8-D93C5EC6E76A}" destId="{355ADAEF-F962-4C72-80AA-D5AF0D896241}" srcOrd="0" destOrd="0" presId="urn:microsoft.com/office/officeart/2009/3/layout/HorizontalOrganizationChart"/>
    <dgm:cxn modelId="{9AC92A74-CD25-47E9-B366-B5D1A08EA4E8}" type="presParOf" srcId="{355ADAEF-F962-4C72-80AA-D5AF0D896241}" destId="{322A9CE7-3215-4B47-A61B-06F1F32925A7}" srcOrd="0" destOrd="0" presId="urn:microsoft.com/office/officeart/2009/3/layout/HorizontalOrganizationChart"/>
    <dgm:cxn modelId="{1E96F13C-D67D-47A4-ACA3-791C4A35BE97}" type="presParOf" srcId="{355ADAEF-F962-4C72-80AA-D5AF0D896241}" destId="{EE5D8E20-0DFD-44E5-8C75-3519ABDC6742}" srcOrd="1" destOrd="0" presId="urn:microsoft.com/office/officeart/2009/3/layout/HorizontalOrganizationChart"/>
    <dgm:cxn modelId="{1880B4D9-5007-4F15-A4A6-AD9E181E7320}" type="presParOf" srcId="{DCDC3565-71A0-454A-95D8-D93C5EC6E76A}" destId="{7CD00163-6B77-40E0-993C-BB989671D915}" srcOrd="1" destOrd="0" presId="urn:microsoft.com/office/officeart/2009/3/layout/HorizontalOrganizationChart"/>
    <dgm:cxn modelId="{EBD804DD-D224-4F29-A32A-9127478A33E8}" type="presParOf" srcId="{DCDC3565-71A0-454A-95D8-D93C5EC6E76A}" destId="{550F455C-03AD-4DD8-B5AD-02F4CE734A79}" srcOrd="2" destOrd="0" presId="urn:microsoft.com/office/officeart/2009/3/layout/HorizontalOrganizationChart"/>
    <dgm:cxn modelId="{124E253C-A7C6-4F92-85BE-B5D9B93D9843}" type="presParOf" srcId="{996F0048-1E64-4261-98E7-727CE5BA9A01}" destId="{06748FD4-BE51-48A1-86D1-8468CDF65BB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B5FCA2-9F19-4442-9E4C-3C500EFF9A6F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AT"/>
        </a:p>
      </dgm:t>
    </dgm:pt>
    <dgm:pt modelId="{05DCD78B-4BC8-4CCF-BCF9-A699184FA0E6}">
      <dgm:prSet phldrT="[Text]"/>
      <dgm:spPr/>
      <dgm:t>
        <a:bodyPr/>
        <a:lstStyle/>
        <a:p>
          <a:r>
            <a:rPr lang="de-DE"/>
            <a:t>CAD</a:t>
          </a:r>
          <a:endParaRPr lang="de-AT"/>
        </a:p>
      </dgm:t>
    </dgm:pt>
    <dgm:pt modelId="{0A6711BD-0D31-44B7-A9DB-9744118988F8}" type="parTrans" cxnId="{0B11B4B4-FF0B-4F77-B0A3-C2E3986AA224}">
      <dgm:prSet/>
      <dgm:spPr/>
      <dgm:t>
        <a:bodyPr/>
        <a:lstStyle/>
        <a:p>
          <a:endParaRPr lang="de-AT"/>
        </a:p>
      </dgm:t>
    </dgm:pt>
    <dgm:pt modelId="{A67DC031-6AB8-49E3-B407-4A3177F11C5A}" type="sibTrans" cxnId="{0B11B4B4-FF0B-4F77-B0A3-C2E3986AA224}">
      <dgm:prSet/>
      <dgm:spPr/>
      <dgm:t>
        <a:bodyPr/>
        <a:lstStyle/>
        <a:p>
          <a:endParaRPr lang="de-AT"/>
        </a:p>
      </dgm:t>
    </dgm:pt>
    <dgm:pt modelId="{1F44D392-68C5-4024-93B2-F020B6BEBB8B}">
      <dgm:prSet phldrT="[Text]"/>
      <dgm:spPr/>
      <dgm:t>
        <a:bodyPr/>
        <a:lstStyle/>
        <a:p>
          <a:r>
            <a:rPr lang="de-DE" err="1"/>
            <a:t>Behaviour</a:t>
          </a:r>
          <a:r>
            <a:rPr lang="de-DE"/>
            <a:t> Model</a:t>
          </a:r>
          <a:endParaRPr lang="de-AT"/>
        </a:p>
      </dgm:t>
    </dgm:pt>
    <dgm:pt modelId="{ACE9A9B4-2ABB-43A5-B2E6-3D2D416DAB63}" type="parTrans" cxnId="{007354D6-8C74-42C1-8B67-C56638D88CC9}">
      <dgm:prSet/>
      <dgm:spPr/>
      <dgm:t>
        <a:bodyPr/>
        <a:lstStyle/>
        <a:p>
          <a:endParaRPr lang="de-AT"/>
        </a:p>
      </dgm:t>
    </dgm:pt>
    <dgm:pt modelId="{F422A66E-A430-4557-AC6F-3A237814AAB1}" type="sibTrans" cxnId="{007354D6-8C74-42C1-8B67-C56638D88CC9}">
      <dgm:prSet/>
      <dgm:spPr/>
      <dgm:t>
        <a:bodyPr/>
        <a:lstStyle/>
        <a:p>
          <a:endParaRPr lang="de-AT"/>
        </a:p>
      </dgm:t>
    </dgm:pt>
    <dgm:pt modelId="{03935175-6CE7-4F55-B4CF-BE76E0390684}">
      <dgm:prSet phldrT="[Text]"/>
      <dgm:spPr/>
      <dgm:t>
        <a:bodyPr/>
        <a:lstStyle/>
        <a:p>
          <a:r>
            <a:rPr lang="de-DE"/>
            <a:t>Software</a:t>
          </a:r>
          <a:endParaRPr lang="de-AT"/>
        </a:p>
      </dgm:t>
    </dgm:pt>
    <dgm:pt modelId="{EAAB14C6-2C52-46BD-942B-E08009C3D200}" type="parTrans" cxnId="{8498AB20-828E-4EBE-BF24-C6B2699ADBE7}">
      <dgm:prSet/>
      <dgm:spPr/>
      <dgm:t>
        <a:bodyPr/>
        <a:lstStyle/>
        <a:p>
          <a:endParaRPr lang="de-AT"/>
        </a:p>
      </dgm:t>
    </dgm:pt>
    <dgm:pt modelId="{DF298418-D8A2-49A3-9ECD-7212EBEAE45A}" type="sibTrans" cxnId="{8498AB20-828E-4EBE-BF24-C6B2699ADBE7}">
      <dgm:prSet/>
      <dgm:spPr/>
      <dgm:t>
        <a:bodyPr/>
        <a:lstStyle/>
        <a:p>
          <a:endParaRPr lang="de-AT"/>
        </a:p>
      </dgm:t>
    </dgm:pt>
    <dgm:pt modelId="{40FF95BC-06CB-496E-AD47-C34E414C0725}">
      <dgm:prSet phldrT="[Text]"/>
      <dgm:spPr>
        <a:solidFill>
          <a:schemeClr val="bg1">
            <a:lumMod val="85000"/>
            <a:alpha val="60000"/>
          </a:schemeClr>
        </a:solidFill>
      </dgm:spPr>
      <dgm:t>
        <a:bodyPr/>
        <a:lstStyle/>
        <a:p>
          <a:r>
            <a:rPr lang="de-DE"/>
            <a:t>Ideal Format </a:t>
          </a:r>
          <a:r>
            <a:rPr lang="de-DE" err="1"/>
            <a:t>is</a:t>
          </a:r>
          <a:r>
            <a:rPr lang="de-DE"/>
            <a:t> </a:t>
          </a:r>
          <a:r>
            <a:rPr lang="de-DE" err="1"/>
            <a:t>missing</a:t>
          </a:r>
          <a:r>
            <a:rPr lang="de-DE"/>
            <a:t> -&gt; Native, COLLADA, .</a:t>
          </a:r>
          <a:r>
            <a:rPr lang="de-DE" err="1"/>
            <a:t>step+xml</a:t>
          </a:r>
          <a:endParaRPr lang="de-AT"/>
        </a:p>
      </dgm:t>
    </dgm:pt>
    <dgm:pt modelId="{6A601F1C-A15F-4C13-9478-DCA172898DC7}" type="parTrans" cxnId="{1EB98ACC-0F30-48F5-B3B2-DF9A7F45CB5C}">
      <dgm:prSet/>
      <dgm:spPr/>
      <dgm:t>
        <a:bodyPr/>
        <a:lstStyle/>
        <a:p>
          <a:endParaRPr lang="de-AT"/>
        </a:p>
      </dgm:t>
    </dgm:pt>
    <dgm:pt modelId="{D4160556-D5B2-45F4-A227-AD05E76F3FE4}" type="sibTrans" cxnId="{1EB98ACC-0F30-48F5-B3B2-DF9A7F45CB5C}">
      <dgm:prSet/>
      <dgm:spPr/>
      <dgm:t>
        <a:bodyPr/>
        <a:lstStyle/>
        <a:p>
          <a:endParaRPr lang="de-AT"/>
        </a:p>
      </dgm:t>
    </dgm:pt>
    <dgm:pt modelId="{3779872F-666C-4B3D-8BF1-8989358DDFC6}">
      <dgm:prSet phldrT="[Text]"/>
      <dgm:spPr/>
      <dgm:t>
        <a:bodyPr/>
        <a:lstStyle/>
        <a:p>
          <a:r>
            <a:rPr lang="de-DE" err="1"/>
            <a:t>Documentation</a:t>
          </a:r>
          <a:endParaRPr lang="de-AT"/>
        </a:p>
      </dgm:t>
    </dgm:pt>
    <dgm:pt modelId="{B6CAE0BA-FD1C-474E-B47F-373B77968668}" type="parTrans" cxnId="{74C84385-7F57-4202-8383-4FF9AA5A8F46}">
      <dgm:prSet/>
      <dgm:spPr/>
      <dgm:t>
        <a:bodyPr/>
        <a:lstStyle/>
        <a:p>
          <a:endParaRPr lang="de-AT"/>
        </a:p>
      </dgm:t>
    </dgm:pt>
    <dgm:pt modelId="{BA05141D-CB79-47B0-82CF-28DBED69510D}" type="sibTrans" cxnId="{74C84385-7F57-4202-8383-4FF9AA5A8F46}">
      <dgm:prSet/>
      <dgm:spPr/>
      <dgm:t>
        <a:bodyPr/>
        <a:lstStyle/>
        <a:p>
          <a:endParaRPr lang="de-AT"/>
        </a:p>
      </dgm:t>
    </dgm:pt>
    <dgm:pt modelId="{84DED984-A4CE-49E6-985F-A2D07F8E51CB}">
      <dgm:prSet phldrT="[Text]"/>
      <dgm:spPr>
        <a:solidFill>
          <a:schemeClr val="bg1">
            <a:lumMod val="85000"/>
            <a:alpha val="60000"/>
          </a:schemeClr>
        </a:solidFill>
      </dgm:spPr>
      <dgm:t>
        <a:bodyPr/>
        <a:lstStyle/>
        <a:p>
          <a:r>
            <a:rPr lang="de-DE"/>
            <a:t>.</a:t>
          </a:r>
          <a:r>
            <a:rPr lang="de-DE" err="1"/>
            <a:t>pdf</a:t>
          </a:r>
          <a:endParaRPr lang="de-AT"/>
        </a:p>
      </dgm:t>
    </dgm:pt>
    <dgm:pt modelId="{A3C46CD2-1C56-49A1-BD5A-E91DFA641990}" type="parTrans" cxnId="{015530FB-832E-4E62-A849-BE6BBE8A31AA}">
      <dgm:prSet/>
      <dgm:spPr/>
      <dgm:t>
        <a:bodyPr/>
        <a:lstStyle/>
        <a:p>
          <a:endParaRPr lang="de-AT"/>
        </a:p>
      </dgm:t>
    </dgm:pt>
    <dgm:pt modelId="{CE39B4B3-D4CD-4894-BA10-1C4F33C93515}" type="sibTrans" cxnId="{015530FB-832E-4E62-A849-BE6BBE8A31AA}">
      <dgm:prSet/>
      <dgm:spPr/>
      <dgm:t>
        <a:bodyPr/>
        <a:lstStyle/>
        <a:p>
          <a:endParaRPr lang="de-AT"/>
        </a:p>
      </dgm:t>
    </dgm:pt>
    <dgm:pt modelId="{171FF39C-D47A-4F83-96A1-88E1BF8516EA}">
      <dgm:prSet phldrT="[Text]"/>
      <dgm:spPr>
        <a:solidFill>
          <a:schemeClr val="bg1">
            <a:lumMod val="85000"/>
            <a:alpha val="60000"/>
          </a:schemeClr>
        </a:solidFill>
      </dgm:spPr>
      <dgm:t>
        <a:bodyPr/>
        <a:lstStyle/>
        <a:p>
          <a:r>
            <a:rPr lang="de-DE" err="1"/>
            <a:t>PLCopen</a:t>
          </a:r>
          <a:endParaRPr lang="de-AT"/>
        </a:p>
      </dgm:t>
    </dgm:pt>
    <dgm:pt modelId="{A78451A5-BD09-4D84-B17A-D80F916FC7C9}" type="parTrans" cxnId="{357FC62F-90E9-47BA-9D54-533627362960}">
      <dgm:prSet/>
      <dgm:spPr/>
      <dgm:t>
        <a:bodyPr/>
        <a:lstStyle/>
        <a:p>
          <a:endParaRPr lang="de-AT"/>
        </a:p>
      </dgm:t>
    </dgm:pt>
    <dgm:pt modelId="{7C0C4260-3868-473B-B396-626B60AFA6A3}" type="sibTrans" cxnId="{357FC62F-90E9-47BA-9D54-533627362960}">
      <dgm:prSet/>
      <dgm:spPr/>
      <dgm:t>
        <a:bodyPr/>
        <a:lstStyle/>
        <a:p>
          <a:endParaRPr lang="de-AT"/>
        </a:p>
      </dgm:t>
    </dgm:pt>
    <dgm:pt modelId="{5BA67A74-6A7E-4CF3-8E64-321A7D7D26FE}">
      <dgm:prSet phldrT="[Text]"/>
      <dgm:spPr>
        <a:solidFill>
          <a:schemeClr val="bg1">
            <a:lumMod val="85000"/>
            <a:alpha val="60000"/>
          </a:schemeClr>
        </a:solidFill>
      </dgm:spPr>
      <dgm:t>
        <a:bodyPr/>
        <a:lstStyle/>
        <a:p>
          <a:r>
            <a:rPr lang="de-DE" err="1"/>
            <a:t>Functional</a:t>
          </a:r>
          <a:r>
            <a:rPr lang="de-DE"/>
            <a:t> Mockup Interface (FMI)</a:t>
          </a:r>
          <a:endParaRPr lang="de-AT"/>
        </a:p>
      </dgm:t>
    </dgm:pt>
    <dgm:pt modelId="{53BF8B05-D557-4A4A-A8CB-3DE42C7AED18}" type="parTrans" cxnId="{51074508-3DF7-43E5-A9DE-AFC1A2C4E7AD}">
      <dgm:prSet/>
      <dgm:spPr/>
      <dgm:t>
        <a:bodyPr/>
        <a:lstStyle/>
        <a:p>
          <a:endParaRPr lang="de-AT"/>
        </a:p>
      </dgm:t>
    </dgm:pt>
    <dgm:pt modelId="{09581572-3D4A-411C-AC98-7D52279C3966}" type="sibTrans" cxnId="{51074508-3DF7-43E5-A9DE-AFC1A2C4E7AD}">
      <dgm:prSet/>
      <dgm:spPr/>
      <dgm:t>
        <a:bodyPr/>
        <a:lstStyle/>
        <a:p>
          <a:endParaRPr lang="de-AT"/>
        </a:p>
      </dgm:t>
    </dgm:pt>
    <dgm:pt modelId="{BB6A6E23-D923-49FC-A114-426346228ADB}" type="pres">
      <dgm:prSet presAssocID="{02B5FCA2-9F19-4442-9E4C-3C500EFF9A6F}" presName="linear" presStyleCnt="0">
        <dgm:presLayoutVars>
          <dgm:dir/>
          <dgm:animLvl val="lvl"/>
          <dgm:resizeHandles val="exact"/>
        </dgm:presLayoutVars>
      </dgm:prSet>
      <dgm:spPr/>
    </dgm:pt>
    <dgm:pt modelId="{D4520E09-C4DE-41D3-A708-E8F4136C35D5}" type="pres">
      <dgm:prSet presAssocID="{05DCD78B-4BC8-4CCF-BCF9-A699184FA0E6}" presName="parentLin" presStyleCnt="0"/>
      <dgm:spPr/>
    </dgm:pt>
    <dgm:pt modelId="{13830046-ECB0-4491-A89A-988CEC840932}" type="pres">
      <dgm:prSet presAssocID="{05DCD78B-4BC8-4CCF-BCF9-A699184FA0E6}" presName="parentLeftMargin" presStyleLbl="node1" presStyleIdx="0" presStyleCnt="4"/>
      <dgm:spPr/>
    </dgm:pt>
    <dgm:pt modelId="{42B76898-8C07-42FC-9AEB-185E6EED4E21}" type="pres">
      <dgm:prSet presAssocID="{05DCD78B-4BC8-4CCF-BCF9-A699184FA0E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CCA425A-78D9-4FC1-8CA3-360E703E4C5C}" type="pres">
      <dgm:prSet presAssocID="{05DCD78B-4BC8-4CCF-BCF9-A699184FA0E6}" presName="negativeSpace" presStyleCnt="0"/>
      <dgm:spPr/>
    </dgm:pt>
    <dgm:pt modelId="{8DF7B8DB-6C6F-411D-AD48-50B3FB34175B}" type="pres">
      <dgm:prSet presAssocID="{05DCD78B-4BC8-4CCF-BCF9-A699184FA0E6}" presName="childText" presStyleLbl="conFgAcc1" presStyleIdx="0" presStyleCnt="4">
        <dgm:presLayoutVars>
          <dgm:bulletEnabled val="1"/>
        </dgm:presLayoutVars>
      </dgm:prSet>
      <dgm:spPr/>
    </dgm:pt>
    <dgm:pt modelId="{B63AC866-1BB5-4CE0-95DD-3DDD290369CF}" type="pres">
      <dgm:prSet presAssocID="{A67DC031-6AB8-49E3-B407-4A3177F11C5A}" presName="spaceBetweenRectangles" presStyleCnt="0"/>
      <dgm:spPr/>
    </dgm:pt>
    <dgm:pt modelId="{78FF32DE-C1A8-48A9-9BC2-1F2701315219}" type="pres">
      <dgm:prSet presAssocID="{1F44D392-68C5-4024-93B2-F020B6BEBB8B}" presName="parentLin" presStyleCnt="0"/>
      <dgm:spPr/>
    </dgm:pt>
    <dgm:pt modelId="{F7AE5FAC-A95F-421E-BAAD-33BC8F566B00}" type="pres">
      <dgm:prSet presAssocID="{1F44D392-68C5-4024-93B2-F020B6BEBB8B}" presName="parentLeftMargin" presStyleLbl="node1" presStyleIdx="0" presStyleCnt="4"/>
      <dgm:spPr/>
    </dgm:pt>
    <dgm:pt modelId="{D8A369E9-0C10-4361-B9F3-F8F3C363F03D}" type="pres">
      <dgm:prSet presAssocID="{1F44D392-68C5-4024-93B2-F020B6BEBB8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B44C022-4DFE-4C86-93C2-F2893FE81EAA}" type="pres">
      <dgm:prSet presAssocID="{1F44D392-68C5-4024-93B2-F020B6BEBB8B}" presName="negativeSpace" presStyleCnt="0"/>
      <dgm:spPr/>
    </dgm:pt>
    <dgm:pt modelId="{DFFF3606-BC15-4BBE-A51E-12ED806C70D6}" type="pres">
      <dgm:prSet presAssocID="{1F44D392-68C5-4024-93B2-F020B6BEBB8B}" presName="childText" presStyleLbl="conFgAcc1" presStyleIdx="1" presStyleCnt="4">
        <dgm:presLayoutVars>
          <dgm:bulletEnabled val="1"/>
        </dgm:presLayoutVars>
      </dgm:prSet>
      <dgm:spPr/>
    </dgm:pt>
    <dgm:pt modelId="{6B08F327-0BB2-4AC7-A910-3D0F39FA6E40}" type="pres">
      <dgm:prSet presAssocID="{F422A66E-A430-4557-AC6F-3A237814AAB1}" presName="spaceBetweenRectangles" presStyleCnt="0"/>
      <dgm:spPr/>
    </dgm:pt>
    <dgm:pt modelId="{5A8E1B20-0088-4C10-93D2-CAF94B22FE7C}" type="pres">
      <dgm:prSet presAssocID="{03935175-6CE7-4F55-B4CF-BE76E0390684}" presName="parentLin" presStyleCnt="0"/>
      <dgm:spPr/>
    </dgm:pt>
    <dgm:pt modelId="{D79F9EBF-FB07-4F12-819E-0F7A52087D86}" type="pres">
      <dgm:prSet presAssocID="{03935175-6CE7-4F55-B4CF-BE76E0390684}" presName="parentLeftMargin" presStyleLbl="node1" presStyleIdx="1" presStyleCnt="4"/>
      <dgm:spPr/>
    </dgm:pt>
    <dgm:pt modelId="{485FC478-446D-4166-A3B1-74F3B2432A9A}" type="pres">
      <dgm:prSet presAssocID="{03935175-6CE7-4F55-B4CF-BE76E039068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ABAAD3-9674-40B3-89B3-CFE60ABE3684}" type="pres">
      <dgm:prSet presAssocID="{03935175-6CE7-4F55-B4CF-BE76E0390684}" presName="negativeSpace" presStyleCnt="0"/>
      <dgm:spPr/>
    </dgm:pt>
    <dgm:pt modelId="{DD2E0071-0586-4405-A366-CE3F180B2042}" type="pres">
      <dgm:prSet presAssocID="{03935175-6CE7-4F55-B4CF-BE76E0390684}" presName="childText" presStyleLbl="conFgAcc1" presStyleIdx="2" presStyleCnt="4">
        <dgm:presLayoutVars>
          <dgm:bulletEnabled val="1"/>
        </dgm:presLayoutVars>
      </dgm:prSet>
      <dgm:spPr/>
    </dgm:pt>
    <dgm:pt modelId="{18432652-9112-4151-828B-1CAD4A2B7E7E}" type="pres">
      <dgm:prSet presAssocID="{DF298418-D8A2-49A3-9ECD-7212EBEAE45A}" presName="spaceBetweenRectangles" presStyleCnt="0"/>
      <dgm:spPr/>
    </dgm:pt>
    <dgm:pt modelId="{9A37D158-1020-42D7-9A2A-F1689D78D531}" type="pres">
      <dgm:prSet presAssocID="{3779872F-666C-4B3D-8BF1-8989358DDFC6}" presName="parentLin" presStyleCnt="0"/>
      <dgm:spPr/>
    </dgm:pt>
    <dgm:pt modelId="{0AF51931-A43E-47AF-BDCA-F2DC765F4277}" type="pres">
      <dgm:prSet presAssocID="{3779872F-666C-4B3D-8BF1-8989358DDFC6}" presName="parentLeftMargin" presStyleLbl="node1" presStyleIdx="2" presStyleCnt="4"/>
      <dgm:spPr/>
    </dgm:pt>
    <dgm:pt modelId="{43063E41-A143-42F0-823F-2499D651AD3B}" type="pres">
      <dgm:prSet presAssocID="{3779872F-666C-4B3D-8BF1-8989358DDFC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943F209-4456-4F70-B536-539C477612B7}" type="pres">
      <dgm:prSet presAssocID="{3779872F-666C-4B3D-8BF1-8989358DDFC6}" presName="negativeSpace" presStyleCnt="0"/>
      <dgm:spPr/>
    </dgm:pt>
    <dgm:pt modelId="{41EDF288-3FD1-4EC0-9DE7-9663D453A20F}" type="pres">
      <dgm:prSet presAssocID="{3779872F-666C-4B3D-8BF1-8989358DDFC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E8CD401-8D5B-405B-8BFD-120AC543A443}" type="presOf" srcId="{05DCD78B-4BC8-4CCF-BCF9-A699184FA0E6}" destId="{42B76898-8C07-42FC-9AEB-185E6EED4E21}" srcOrd="1" destOrd="0" presId="urn:microsoft.com/office/officeart/2005/8/layout/list1"/>
    <dgm:cxn modelId="{51074508-3DF7-43E5-A9DE-AFC1A2C4E7AD}" srcId="{1F44D392-68C5-4024-93B2-F020B6BEBB8B}" destId="{5BA67A74-6A7E-4CF3-8E64-321A7D7D26FE}" srcOrd="0" destOrd="0" parTransId="{53BF8B05-D557-4A4A-A8CB-3DE42C7AED18}" sibTransId="{09581572-3D4A-411C-AC98-7D52279C3966}"/>
    <dgm:cxn modelId="{A55DBC0C-9644-4B66-9E3A-3B17CD60503D}" type="presOf" srcId="{40FF95BC-06CB-496E-AD47-C34E414C0725}" destId="{8DF7B8DB-6C6F-411D-AD48-50B3FB34175B}" srcOrd="0" destOrd="0" presId="urn:microsoft.com/office/officeart/2005/8/layout/list1"/>
    <dgm:cxn modelId="{0F32050E-69F5-4A07-9A4D-90D5567EDE7C}" type="presOf" srcId="{03935175-6CE7-4F55-B4CF-BE76E0390684}" destId="{485FC478-446D-4166-A3B1-74F3B2432A9A}" srcOrd="1" destOrd="0" presId="urn:microsoft.com/office/officeart/2005/8/layout/list1"/>
    <dgm:cxn modelId="{8498AB20-828E-4EBE-BF24-C6B2699ADBE7}" srcId="{02B5FCA2-9F19-4442-9E4C-3C500EFF9A6F}" destId="{03935175-6CE7-4F55-B4CF-BE76E0390684}" srcOrd="2" destOrd="0" parTransId="{EAAB14C6-2C52-46BD-942B-E08009C3D200}" sibTransId="{DF298418-D8A2-49A3-9ECD-7212EBEAE45A}"/>
    <dgm:cxn modelId="{357FC62F-90E9-47BA-9D54-533627362960}" srcId="{03935175-6CE7-4F55-B4CF-BE76E0390684}" destId="{171FF39C-D47A-4F83-96A1-88E1BF8516EA}" srcOrd="0" destOrd="0" parTransId="{A78451A5-BD09-4D84-B17A-D80F916FC7C9}" sibTransId="{7C0C4260-3868-473B-B396-626B60AFA6A3}"/>
    <dgm:cxn modelId="{A97B2653-A477-45AA-A1AA-2A7A603FC9B7}" type="presOf" srcId="{02B5FCA2-9F19-4442-9E4C-3C500EFF9A6F}" destId="{BB6A6E23-D923-49FC-A114-426346228ADB}" srcOrd="0" destOrd="0" presId="urn:microsoft.com/office/officeart/2005/8/layout/list1"/>
    <dgm:cxn modelId="{07EE2A54-0E44-471D-8366-4650745DBBE8}" type="presOf" srcId="{1F44D392-68C5-4024-93B2-F020B6BEBB8B}" destId="{F7AE5FAC-A95F-421E-BAAD-33BC8F566B00}" srcOrd="0" destOrd="0" presId="urn:microsoft.com/office/officeart/2005/8/layout/list1"/>
    <dgm:cxn modelId="{74C84385-7F57-4202-8383-4FF9AA5A8F46}" srcId="{02B5FCA2-9F19-4442-9E4C-3C500EFF9A6F}" destId="{3779872F-666C-4B3D-8BF1-8989358DDFC6}" srcOrd="3" destOrd="0" parTransId="{B6CAE0BA-FD1C-474E-B47F-373B77968668}" sibTransId="{BA05141D-CB79-47B0-82CF-28DBED69510D}"/>
    <dgm:cxn modelId="{136BC397-FD53-4145-AE90-FF90B3B192EC}" type="presOf" srcId="{171FF39C-D47A-4F83-96A1-88E1BF8516EA}" destId="{DD2E0071-0586-4405-A366-CE3F180B2042}" srcOrd="0" destOrd="0" presId="urn:microsoft.com/office/officeart/2005/8/layout/list1"/>
    <dgm:cxn modelId="{4E1B46A8-3C4F-45CE-B73F-64A937BBA9A1}" type="presOf" srcId="{5BA67A74-6A7E-4CF3-8E64-321A7D7D26FE}" destId="{DFFF3606-BC15-4BBE-A51E-12ED806C70D6}" srcOrd="0" destOrd="0" presId="urn:microsoft.com/office/officeart/2005/8/layout/list1"/>
    <dgm:cxn modelId="{B3B449AE-9F0D-43B4-B3A9-9AD4C4276A98}" type="presOf" srcId="{03935175-6CE7-4F55-B4CF-BE76E0390684}" destId="{D79F9EBF-FB07-4F12-819E-0F7A52087D86}" srcOrd="0" destOrd="0" presId="urn:microsoft.com/office/officeart/2005/8/layout/list1"/>
    <dgm:cxn modelId="{0B11B4B4-FF0B-4F77-B0A3-C2E3986AA224}" srcId="{02B5FCA2-9F19-4442-9E4C-3C500EFF9A6F}" destId="{05DCD78B-4BC8-4CCF-BCF9-A699184FA0E6}" srcOrd="0" destOrd="0" parTransId="{0A6711BD-0D31-44B7-A9DB-9744118988F8}" sibTransId="{A67DC031-6AB8-49E3-B407-4A3177F11C5A}"/>
    <dgm:cxn modelId="{A1412ABE-7375-44FD-872B-EAAB028B974B}" type="presOf" srcId="{84DED984-A4CE-49E6-985F-A2D07F8E51CB}" destId="{41EDF288-3FD1-4EC0-9DE7-9663D453A20F}" srcOrd="0" destOrd="0" presId="urn:microsoft.com/office/officeart/2005/8/layout/list1"/>
    <dgm:cxn modelId="{847A29CB-3495-4D1F-8116-EC003807DC7B}" type="presOf" srcId="{3779872F-666C-4B3D-8BF1-8989358DDFC6}" destId="{0AF51931-A43E-47AF-BDCA-F2DC765F4277}" srcOrd="0" destOrd="0" presId="urn:microsoft.com/office/officeart/2005/8/layout/list1"/>
    <dgm:cxn modelId="{1EB98ACC-0F30-48F5-B3B2-DF9A7F45CB5C}" srcId="{05DCD78B-4BC8-4CCF-BCF9-A699184FA0E6}" destId="{40FF95BC-06CB-496E-AD47-C34E414C0725}" srcOrd="0" destOrd="0" parTransId="{6A601F1C-A15F-4C13-9478-DCA172898DC7}" sibTransId="{D4160556-D5B2-45F4-A227-AD05E76F3FE4}"/>
    <dgm:cxn modelId="{17FDBED4-66FE-417F-9BC6-5D6B5B8557D8}" type="presOf" srcId="{1F44D392-68C5-4024-93B2-F020B6BEBB8B}" destId="{D8A369E9-0C10-4361-B9F3-F8F3C363F03D}" srcOrd="1" destOrd="0" presId="urn:microsoft.com/office/officeart/2005/8/layout/list1"/>
    <dgm:cxn modelId="{007354D6-8C74-42C1-8B67-C56638D88CC9}" srcId="{02B5FCA2-9F19-4442-9E4C-3C500EFF9A6F}" destId="{1F44D392-68C5-4024-93B2-F020B6BEBB8B}" srcOrd="1" destOrd="0" parTransId="{ACE9A9B4-2ABB-43A5-B2E6-3D2D416DAB63}" sibTransId="{F422A66E-A430-4557-AC6F-3A237814AAB1}"/>
    <dgm:cxn modelId="{7413F8E0-04AD-42F2-9BF9-F28C89F02BA3}" type="presOf" srcId="{3779872F-666C-4B3D-8BF1-8989358DDFC6}" destId="{43063E41-A143-42F0-823F-2499D651AD3B}" srcOrd="1" destOrd="0" presId="urn:microsoft.com/office/officeart/2005/8/layout/list1"/>
    <dgm:cxn modelId="{A57295EC-4D3A-4AC7-B195-D42A14B457FF}" type="presOf" srcId="{05DCD78B-4BC8-4CCF-BCF9-A699184FA0E6}" destId="{13830046-ECB0-4491-A89A-988CEC840932}" srcOrd="0" destOrd="0" presId="urn:microsoft.com/office/officeart/2005/8/layout/list1"/>
    <dgm:cxn modelId="{015530FB-832E-4E62-A849-BE6BBE8A31AA}" srcId="{3779872F-666C-4B3D-8BF1-8989358DDFC6}" destId="{84DED984-A4CE-49E6-985F-A2D07F8E51CB}" srcOrd="0" destOrd="0" parTransId="{A3C46CD2-1C56-49A1-BD5A-E91DFA641990}" sibTransId="{CE39B4B3-D4CD-4894-BA10-1C4F33C93515}"/>
    <dgm:cxn modelId="{D2F7AB93-703B-4000-A3A8-9B746FAD1BFC}" type="presParOf" srcId="{BB6A6E23-D923-49FC-A114-426346228ADB}" destId="{D4520E09-C4DE-41D3-A708-E8F4136C35D5}" srcOrd="0" destOrd="0" presId="urn:microsoft.com/office/officeart/2005/8/layout/list1"/>
    <dgm:cxn modelId="{2201B751-62AD-48B5-A938-E48B4F0DA3FA}" type="presParOf" srcId="{D4520E09-C4DE-41D3-A708-E8F4136C35D5}" destId="{13830046-ECB0-4491-A89A-988CEC840932}" srcOrd="0" destOrd="0" presId="urn:microsoft.com/office/officeart/2005/8/layout/list1"/>
    <dgm:cxn modelId="{4B2605A2-AEAE-4135-B3C5-A1037E40038F}" type="presParOf" srcId="{D4520E09-C4DE-41D3-A708-E8F4136C35D5}" destId="{42B76898-8C07-42FC-9AEB-185E6EED4E21}" srcOrd="1" destOrd="0" presId="urn:microsoft.com/office/officeart/2005/8/layout/list1"/>
    <dgm:cxn modelId="{9670EBAD-84A7-4342-B392-168EB6E95379}" type="presParOf" srcId="{BB6A6E23-D923-49FC-A114-426346228ADB}" destId="{BCCA425A-78D9-4FC1-8CA3-360E703E4C5C}" srcOrd="1" destOrd="0" presId="urn:microsoft.com/office/officeart/2005/8/layout/list1"/>
    <dgm:cxn modelId="{8323AAAD-9CE9-44A2-9F96-B06DC0B67577}" type="presParOf" srcId="{BB6A6E23-D923-49FC-A114-426346228ADB}" destId="{8DF7B8DB-6C6F-411D-AD48-50B3FB34175B}" srcOrd="2" destOrd="0" presId="urn:microsoft.com/office/officeart/2005/8/layout/list1"/>
    <dgm:cxn modelId="{517F09C1-723C-4D69-97F9-E0F0F4EFA082}" type="presParOf" srcId="{BB6A6E23-D923-49FC-A114-426346228ADB}" destId="{B63AC866-1BB5-4CE0-95DD-3DDD290369CF}" srcOrd="3" destOrd="0" presId="urn:microsoft.com/office/officeart/2005/8/layout/list1"/>
    <dgm:cxn modelId="{F88B340F-F6C0-43E3-A8C7-0BBC89E311CD}" type="presParOf" srcId="{BB6A6E23-D923-49FC-A114-426346228ADB}" destId="{78FF32DE-C1A8-48A9-9BC2-1F2701315219}" srcOrd="4" destOrd="0" presId="urn:microsoft.com/office/officeart/2005/8/layout/list1"/>
    <dgm:cxn modelId="{A0714BE8-FD07-4A3E-8890-78F1EAC888D4}" type="presParOf" srcId="{78FF32DE-C1A8-48A9-9BC2-1F2701315219}" destId="{F7AE5FAC-A95F-421E-BAAD-33BC8F566B00}" srcOrd="0" destOrd="0" presId="urn:microsoft.com/office/officeart/2005/8/layout/list1"/>
    <dgm:cxn modelId="{5E905E54-5F14-42BE-9838-6257E4606782}" type="presParOf" srcId="{78FF32DE-C1A8-48A9-9BC2-1F2701315219}" destId="{D8A369E9-0C10-4361-B9F3-F8F3C363F03D}" srcOrd="1" destOrd="0" presId="urn:microsoft.com/office/officeart/2005/8/layout/list1"/>
    <dgm:cxn modelId="{4E6C505E-E6BB-4FEF-8DE6-378BBE199476}" type="presParOf" srcId="{BB6A6E23-D923-49FC-A114-426346228ADB}" destId="{8B44C022-4DFE-4C86-93C2-F2893FE81EAA}" srcOrd="5" destOrd="0" presId="urn:microsoft.com/office/officeart/2005/8/layout/list1"/>
    <dgm:cxn modelId="{441A20C8-85F3-498E-B837-84B6758AF54B}" type="presParOf" srcId="{BB6A6E23-D923-49FC-A114-426346228ADB}" destId="{DFFF3606-BC15-4BBE-A51E-12ED806C70D6}" srcOrd="6" destOrd="0" presId="urn:microsoft.com/office/officeart/2005/8/layout/list1"/>
    <dgm:cxn modelId="{82C5E762-70B3-4AF5-AB4D-91B43134BCFD}" type="presParOf" srcId="{BB6A6E23-D923-49FC-A114-426346228ADB}" destId="{6B08F327-0BB2-4AC7-A910-3D0F39FA6E40}" srcOrd="7" destOrd="0" presId="urn:microsoft.com/office/officeart/2005/8/layout/list1"/>
    <dgm:cxn modelId="{5FC22476-7C6E-4820-8084-76BDF03A7FEB}" type="presParOf" srcId="{BB6A6E23-D923-49FC-A114-426346228ADB}" destId="{5A8E1B20-0088-4C10-93D2-CAF94B22FE7C}" srcOrd="8" destOrd="0" presId="urn:microsoft.com/office/officeart/2005/8/layout/list1"/>
    <dgm:cxn modelId="{195860F6-E557-4562-815D-44F243950E83}" type="presParOf" srcId="{5A8E1B20-0088-4C10-93D2-CAF94B22FE7C}" destId="{D79F9EBF-FB07-4F12-819E-0F7A52087D86}" srcOrd="0" destOrd="0" presId="urn:microsoft.com/office/officeart/2005/8/layout/list1"/>
    <dgm:cxn modelId="{96E2F33B-9F4A-42B3-8953-DA2BDB19C20A}" type="presParOf" srcId="{5A8E1B20-0088-4C10-93D2-CAF94B22FE7C}" destId="{485FC478-446D-4166-A3B1-74F3B2432A9A}" srcOrd="1" destOrd="0" presId="urn:microsoft.com/office/officeart/2005/8/layout/list1"/>
    <dgm:cxn modelId="{7BCC89A5-93A6-4275-ADDC-361F26AAA8F3}" type="presParOf" srcId="{BB6A6E23-D923-49FC-A114-426346228ADB}" destId="{ADABAAD3-9674-40B3-89B3-CFE60ABE3684}" srcOrd="9" destOrd="0" presId="urn:microsoft.com/office/officeart/2005/8/layout/list1"/>
    <dgm:cxn modelId="{7720007D-D961-47BB-9E98-C31D2FE43EF3}" type="presParOf" srcId="{BB6A6E23-D923-49FC-A114-426346228ADB}" destId="{DD2E0071-0586-4405-A366-CE3F180B2042}" srcOrd="10" destOrd="0" presId="urn:microsoft.com/office/officeart/2005/8/layout/list1"/>
    <dgm:cxn modelId="{7733041B-09C8-4B8D-8190-0119535F2C38}" type="presParOf" srcId="{BB6A6E23-D923-49FC-A114-426346228ADB}" destId="{18432652-9112-4151-828B-1CAD4A2B7E7E}" srcOrd="11" destOrd="0" presId="urn:microsoft.com/office/officeart/2005/8/layout/list1"/>
    <dgm:cxn modelId="{24CA84A4-E39D-444E-9CC4-BB1F68A28923}" type="presParOf" srcId="{BB6A6E23-D923-49FC-A114-426346228ADB}" destId="{9A37D158-1020-42D7-9A2A-F1689D78D531}" srcOrd="12" destOrd="0" presId="urn:microsoft.com/office/officeart/2005/8/layout/list1"/>
    <dgm:cxn modelId="{2F9ABCA1-65E6-4897-9F74-81C10DBDBA67}" type="presParOf" srcId="{9A37D158-1020-42D7-9A2A-F1689D78D531}" destId="{0AF51931-A43E-47AF-BDCA-F2DC765F4277}" srcOrd="0" destOrd="0" presId="urn:microsoft.com/office/officeart/2005/8/layout/list1"/>
    <dgm:cxn modelId="{D923D44C-6427-4CAC-98D1-B547675EEDE0}" type="presParOf" srcId="{9A37D158-1020-42D7-9A2A-F1689D78D531}" destId="{43063E41-A143-42F0-823F-2499D651AD3B}" srcOrd="1" destOrd="0" presId="urn:microsoft.com/office/officeart/2005/8/layout/list1"/>
    <dgm:cxn modelId="{6CD5EE88-F6C0-4043-97FA-8FBFF9AFDF18}" type="presParOf" srcId="{BB6A6E23-D923-49FC-A114-426346228ADB}" destId="{7943F209-4456-4F70-B536-539C477612B7}" srcOrd="13" destOrd="0" presId="urn:microsoft.com/office/officeart/2005/8/layout/list1"/>
    <dgm:cxn modelId="{C6D529D7-38A3-4BA6-BB78-F929374D843E}" type="presParOf" srcId="{BB6A6E23-D923-49FC-A114-426346228ADB}" destId="{41EDF288-3FD1-4EC0-9DE7-9663D453A20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0AF1F-0F37-474E-B84C-3AD9B191FE1F}">
      <dsp:nvSpPr>
        <dsp:cNvPr id="0" name=""/>
        <dsp:cNvSpPr/>
      </dsp:nvSpPr>
      <dsp:spPr>
        <a:xfrm>
          <a:off x="0" y="3462300"/>
          <a:ext cx="8477250" cy="1279866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Supplier Level 2</a:t>
          </a:r>
          <a:endParaRPr lang="de-AT" sz="3000" kern="1200"/>
        </a:p>
      </dsp:txBody>
      <dsp:txXfrm>
        <a:off x="0" y="3462300"/>
        <a:ext cx="2543175" cy="1279866"/>
      </dsp:txXfrm>
    </dsp:sp>
    <dsp:sp modelId="{7C547B88-2218-4BB2-A050-6CD1E6FAB668}">
      <dsp:nvSpPr>
        <dsp:cNvPr id="0" name=""/>
        <dsp:cNvSpPr/>
      </dsp:nvSpPr>
      <dsp:spPr>
        <a:xfrm>
          <a:off x="0" y="1969123"/>
          <a:ext cx="8477250" cy="1279866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Supplier Level 1</a:t>
          </a:r>
          <a:endParaRPr lang="de-AT" sz="3000" kern="1200"/>
        </a:p>
      </dsp:txBody>
      <dsp:txXfrm>
        <a:off x="0" y="1969123"/>
        <a:ext cx="2543175" cy="1279866"/>
      </dsp:txXfrm>
    </dsp:sp>
    <dsp:sp modelId="{E40E1237-05AA-4959-AF8A-3D0EA6E5EDF8}">
      <dsp:nvSpPr>
        <dsp:cNvPr id="0" name=""/>
        <dsp:cNvSpPr/>
      </dsp:nvSpPr>
      <dsp:spPr>
        <a:xfrm>
          <a:off x="0" y="475946"/>
          <a:ext cx="8477250" cy="1279866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Customer</a:t>
          </a:r>
          <a:endParaRPr lang="de-AT" sz="3000" kern="1200"/>
        </a:p>
      </dsp:txBody>
      <dsp:txXfrm>
        <a:off x="0" y="475946"/>
        <a:ext cx="2543175" cy="1279866"/>
      </dsp:txXfrm>
    </dsp:sp>
    <dsp:sp modelId="{CC93A042-001E-4673-832C-C46A25E593AF}">
      <dsp:nvSpPr>
        <dsp:cNvPr id="0" name=""/>
        <dsp:cNvSpPr/>
      </dsp:nvSpPr>
      <dsp:spPr>
        <a:xfrm>
          <a:off x="5145469" y="582601"/>
          <a:ext cx="1599832" cy="106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Plant</a:t>
          </a:r>
          <a:endParaRPr lang="de-AT" sz="2200" kern="1200"/>
        </a:p>
      </dsp:txBody>
      <dsp:txXfrm>
        <a:off x="5176707" y="613839"/>
        <a:ext cx="1537356" cy="1004079"/>
      </dsp:txXfrm>
    </dsp:sp>
    <dsp:sp modelId="{4A7C11CE-A7F7-49B7-8A95-3FF3B0241288}">
      <dsp:nvSpPr>
        <dsp:cNvPr id="0" name=""/>
        <dsp:cNvSpPr/>
      </dsp:nvSpPr>
      <dsp:spPr>
        <a:xfrm>
          <a:off x="4385548" y="1649156"/>
          <a:ext cx="1559836" cy="426622"/>
        </a:xfrm>
        <a:custGeom>
          <a:avLst/>
          <a:gdLst/>
          <a:ahLst/>
          <a:cxnLst/>
          <a:rect l="0" t="0" r="0" b="0"/>
          <a:pathLst>
            <a:path>
              <a:moveTo>
                <a:pt x="1559836" y="0"/>
              </a:moveTo>
              <a:lnTo>
                <a:pt x="1559836" y="213311"/>
              </a:lnTo>
              <a:lnTo>
                <a:pt x="0" y="213311"/>
              </a:lnTo>
              <a:lnTo>
                <a:pt x="0" y="426622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CAD68-DED7-4530-BA2E-29E30612BA1F}">
      <dsp:nvSpPr>
        <dsp:cNvPr id="0" name=""/>
        <dsp:cNvSpPr/>
      </dsp:nvSpPr>
      <dsp:spPr>
        <a:xfrm>
          <a:off x="3585632" y="2075778"/>
          <a:ext cx="1599832" cy="106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err="1"/>
            <a:t>Component</a:t>
          </a:r>
          <a:r>
            <a:rPr lang="de-DE" sz="2200" kern="1200"/>
            <a:t> A</a:t>
          </a:r>
          <a:endParaRPr lang="de-AT" sz="2200" kern="1200"/>
        </a:p>
      </dsp:txBody>
      <dsp:txXfrm>
        <a:off x="3616870" y="2107016"/>
        <a:ext cx="1537356" cy="1004079"/>
      </dsp:txXfrm>
    </dsp:sp>
    <dsp:sp modelId="{1C59C79B-1C9E-46E2-A870-A0777F7215A9}">
      <dsp:nvSpPr>
        <dsp:cNvPr id="0" name=""/>
        <dsp:cNvSpPr/>
      </dsp:nvSpPr>
      <dsp:spPr>
        <a:xfrm>
          <a:off x="3345657" y="3142334"/>
          <a:ext cx="1039891" cy="426622"/>
        </a:xfrm>
        <a:custGeom>
          <a:avLst/>
          <a:gdLst/>
          <a:ahLst/>
          <a:cxnLst/>
          <a:rect l="0" t="0" r="0" b="0"/>
          <a:pathLst>
            <a:path>
              <a:moveTo>
                <a:pt x="1039891" y="0"/>
              </a:moveTo>
              <a:lnTo>
                <a:pt x="1039891" y="213311"/>
              </a:lnTo>
              <a:lnTo>
                <a:pt x="0" y="213311"/>
              </a:lnTo>
              <a:lnTo>
                <a:pt x="0" y="426622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B56BC-B3BB-4053-9722-8485E1613CD9}">
      <dsp:nvSpPr>
        <dsp:cNvPr id="0" name=""/>
        <dsp:cNvSpPr/>
      </dsp:nvSpPr>
      <dsp:spPr>
        <a:xfrm>
          <a:off x="2545741" y="3568956"/>
          <a:ext cx="1599832" cy="106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err="1"/>
            <a:t>Component</a:t>
          </a:r>
          <a:r>
            <a:rPr lang="de-DE" sz="2200" kern="1200"/>
            <a:t> A1</a:t>
          </a:r>
          <a:endParaRPr lang="de-AT" sz="2200" kern="1200"/>
        </a:p>
      </dsp:txBody>
      <dsp:txXfrm>
        <a:off x="2576979" y="3600194"/>
        <a:ext cx="1537356" cy="1004079"/>
      </dsp:txXfrm>
    </dsp:sp>
    <dsp:sp modelId="{8619697E-B00E-4DE4-B85B-9BAD71E743F7}">
      <dsp:nvSpPr>
        <dsp:cNvPr id="0" name=""/>
        <dsp:cNvSpPr/>
      </dsp:nvSpPr>
      <dsp:spPr>
        <a:xfrm>
          <a:off x="4385548" y="3142334"/>
          <a:ext cx="1039891" cy="426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11"/>
              </a:lnTo>
              <a:lnTo>
                <a:pt x="1039891" y="213311"/>
              </a:lnTo>
              <a:lnTo>
                <a:pt x="1039891" y="426622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E01C2D-6D9B-4DE6-970D-C29AAEC5095C}">
      <dsp:nvSpPr>
        <dsp:cNvPr id="0" name=""/>
        <dsp:cNvSpPr/>
      </dsp:nvSpPr>
      <dsp:spPr>
        <a:xfrm>
          <a:off x="4625523" y="3568956"/>
          <a:ext cx="1599832" cy="106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err="1"/>
            <a:t>Component</a:t>
          </a:r>
          <a:r>
            <a:rPr lang="de-DE" sz="2200" kern="1200"/>
            <a:t> A2</a:t>
          </a:r>
          <a:endParaRPr lang="de-AT" sz="2200" kern="1200"/>
        </a:p>
      </dsp:txBody>
      <dsp:txXfrm>
        <a:off x="4656761" y="3600194"/>
        <a:ext cx="1537356" cy="1004079"/>
      </dsp:txXfrm>
    </dsp:sp>
    <dsp:sp modelId="{DCBA8F5B-9ABD-4EFD-A8A3-24F2EA6AE57B}">
      <dsp:nvSpPr>
        <dsp:cNvPr id="0" name=""/>
        <dsp:cNvSpPr/>
      </dsp:nvSpPr>
      <dsp:spPr>
        <a:xfrm>
          <a:off x="5945385" y="1649156"/>
          <a:ext cx="1559836" cy="426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11"/>
              </a:lnTo>
              <a:lnTo>
                <a:pt x="1559836" y="213311"/>
              </a:lnTo>
              <a:lnTo>
                <a:pt x="1559836" y="426622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586DFD-8B6B-4F30-8ABF-D4DA30BD2700}">
      <dsp:nvSpPr>
        <dsp:cNvPr id="0" name=""/>
        <dsp:cNvSpPr/>
      </dsp:nvSpPr>
      <dsp:spPr>
        <a:xfrm>
          <a:off x="6705306" y="2075778"/>
          <a:ext cx="1599832" cy="106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err="1"/>
            <a:t>Component</a:t>
          </a:r>
          <a:r>
            <a:rPr lang="de-DE" sz="2200" kern="1200"/>
            <a:t> B</a:t>
          </a:r>
          <a:endParaRPr lang="de-AT" sz="2200" kern="1200"/>
        </a:p>
      </dsp:txBody>
      <dsp:txXfrm>
        <a:off x="6736544" y="2107016"/>
        <a:ext cx="1537356" cy="1004079"/>
      </dsp:txXfrm>
    </dsp:sp>
    <dsp:sp modelId="{18C144EB-E7C9-4588-99B2-E958C86CA84D}">
      <dsp:nvSpPr>
        <dsp:cNvPr id="0" name=""/>
        <dsp:cNvSpPr/>
      </dsp:nvSpPr>
      <dsp:spPr>
        <a:xfrm>
          <a:off x="7459502" y="3142334"/>
          <a:ext cx="91440" cy="4266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6622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55497-7190-47E1-9FF6-873999BB38DF}">
      <dsp:nvSpPr>
        <dsp:cNvPr id="0" name=""/>
        <dsp:cNvSpPr/>
      </dsp:nvSpPr>
      <dsp:spPr>
        <a:xfrm>
          <a:off x="6705306" y="3568956"/>
          <a:ext cx="1599832" cy="106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err="1"/>
            <a:t>Component</a:t>
          </a:r>
          <a:r>
            <a:rPr lang="de-DE" sz="2200" kern="1200"/>
            <a:t> B1</a:t>
          </a:r>
          <a:endParaRPr lang="de-AT" sz="2200" kern="1200"/>
        </a:p>
      </dsp:txBody>
      <dsp:txXfrm>
        <a:off x="6736544" y="3600194"/>
        <a:ext cx="1537356" cy="10040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F1B8C2-E0E2-45CB-8F15-E2AE5BBE4B94}">
      <dsp:nvSpPr>
        <dsp:cNvPr id="0" name=""/>
        <dsp:cNvSpPr/>
      </dsp:nvSpPr>
      <dsp:spPr>
        <a:xfrm>
          <a:off x="3104766" y="844382"/>
          <a:ext cx="2248667" cy="1565433"/>
        </a:xfrm>
        <a:prstGeom prst="roundRect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err="1"/>
            <a:t>Component</a:t>
          </a:r>
          <a:r>
            <a:rPr lang="de-DE" sz="3000" kern="1200"/>
            <a:t> Model</a:t>
          </a:r>
          <a:endParaRPr lang="de-AT" sz="3000" kern="1200"/>
        </a:p>
      </dsp:txBody>
      <dsp:txXfrm>
        <a:off x="3181184" y="920800"/>
        <a:ext cx="2095831" cy="1412597"/>
      </dsp:txXfrm>
    </dsp:sp>
    <dsp:sp modelId="{18E87D9D-8F1A-47B8-99D7-946E43349C66}">
      <dsp:nvSpPr>
        <dsp:cNvPr id="0" name=""/>
        <dsp:cNvSpPr/>
      </dsp:nvSpPr>
      <dsp:spPr>
        <a:xfrm rot="5399990">
          <a:off x="3748329" y="2890590"/>
          <a:ext cx="9615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61548" y="0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B98767-FF2A-48C7-BEF5-10D8117F54BF}">
      <dsp:nvSpPr>
        <dsp:cNvPr id="0" name=""/>
        <dsp:cNvSpPr/>
      </dsp:nvSpPr>
      <dsp:spPr>
        <a:xfrm>
          <a:off x="3131830" y="3371364"/>
          <a:ext cx="2194552" cy="1048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err="1"/>
            <a:t>Kinematization</a:t>
          </a:r>
          <a:r>
            <a:rPr lang="de-DE" sz="2400" kern="1200"/>
            <a:t> (CAD)</a:t>
          </a:r>
          <a:endParaRPr lang="de-AT" sz="2400" kern="1200"/>
        </a:p>
      </dsp:txBody>
      <dsp:txXfrm>
        <a:off x="3183030" y="3422564"/>
        <a:ext cx="2092152" cy="946440"/>
      </dsp:txXfrm>
    </dsp:sp>
    <dsp:sp modelId="{879365F1-70DD-4B56-9ED8-356B16B0ABBE}">
      <dsp:nvSpPr>
        <dsp:cNvPr id="0" name=""/>
        <dsp:cNvSpPr/>
      </dsp:nvSpPr>
      <dsp:spPr>
        <a:xfrm rot="2307423">
          <a:off x="5047634" y="2888583"/>
          <a:ext cx="153962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39622" y="0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A88A4B-C768-4353-98DA-2935A3D427B3}">
      <dsp:nvSpPr>
        <dsp:cNvPr id="0" name=""/>
        <dsp:cNvSpPr/>
      </dsp:nvSpPr>
      <dsp:spPr>
        <a:xfrm>
          <a:off x="6256142" y="3367350"/>
          <a:ext cx="1648851" cy="1048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err="1"/>
            <a:t>Behaviour</a:t>
          </a:r>
          <a:r>
            <a:rPr lang="de-DE" sz="2400" kern="1200"/>
            <a:t> Model</a:t>
          </a:r>
          <a:endParaRPr lang="de-AT" sz="2400" kern="1200"/>
        </a:p>
      </dsp:txBody>
      <dsp:txXfrm>
        <a:off x="6307342" y="3418550"/>
        <a:ext cx="1546451" cy="946440"/>
      </dsp:txXfrm>
    </dsp:sp>
    <dsp:sp modelId="{5E80B336-2564-4656-89DF-6222EC731222}">
      <dsp:nvSpPr>
        <dsp:cNvPr id="0" name=""/>
        <dsp:cNvSpPr/>
      </dsp:nvSpPr>
      <dsp:spPr>
        <a:xfrm rot="8541170">
          <a:off x="1823400" y="2884008"/>
          <a:ext cx="155269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2696" y="0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D554BA-3901-4016-8813-45EEB70621ED}">
      <dsp:nvSpPr>
        <dsp:cNvPr id="0" name=""/>
        <dsp:cNvSpPr/>
      </dsp:nvSpPr>
      <dsp:spPr>
        <a:xfrm>
          <a:off x="480805" y="3358199"/>
          <a:ext cx="1648851" cy="1048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Control Code</a:t>
          </a:r>
          <a:endParaRPr lang="de-AT" sz="2400" kern="1200"/>
        </a:p>
      </dsp:txBody>
      <dsp:txXfrm>
        <a:off x="532005" y="3409399"/>
        <a:ext cx="1546451" cy="9464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AD90B1-7AF8-4A7F-888A-07E66CA16D64}">
      <dsp:nvSpPr>
        <dsp:cNvPr id="0" name=""/>
        <dsp:cNvSpPr/>
      </dsp:nvSpPr>
      <dsp:spPr>
        <a:xfrm>
          <a:off x="2608782" y="2859353"/>
          <a:ext cx="465669" cy="2002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2834" y="0"/>
              </a:lnTo>
              <a:lnTo>
                <a:pt x="232834" y="2002377"/>
              </a:lnTo>
              <a:lnTo>
                <a:pt x="465669" y="2002377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558836-603A-4210-8870-D65DADBD5D0C}">
      <dsp:nvSpPr>
        <dsp:cNvPr id="0" name=""/>
        <dsp:cNvSpPr/>
      </dsp:nvSpPr>
      <dsp:spPr>
        <a:xfrm>
          <a:off x="5402798" y="3860542"/>
          <a:ext cx="465669" cy="500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2834" y="0"/>
              </a:lnTo>
              <a:lnTo>
                <a:pt x="232834" y="500594"/>
              </a:lnTo>
              <a:lnTo>
                <a:pt x="465669" y="500594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92B3B6-4F9A-467B-8C95-FF52D7726147}">
      <dsp:nvSpPr>
        <dsp:cNvPr id="0" name=""/>
        <dsp:cNvSpPr/>
      </dsp:nvSpPr>
      <dsp:spPr>
        <a:xfrm>
          <a:off x="5402798" y="3359948"/>
          <a:ext cx="465669" cy="500594"/>
        </a:xfrm>
        <a:custGeom>
          <a:avLst/>
          <a:gdLst/>
          <a:ahLst/>
          <a:cxnLst/>
          <a:rect l="0" t="0" r="0" b="0"/>
          <a:pathLst>
            <a:path>
              <a:moveTo>
                <a:pt x="0" y="500594"/>
              </a:moveTo>
              <a:lnTo>
                <a:pt x="232834" y="500594"/>
              </a:lnTo>
              <a:lnTo>
                <a:pt x="232834" y="0"/>
              </a:lnTo>
              <a:lnTo>
                <a:pt x="465669" y="0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75ACE7-523E-48F3-ABB0-40711AD8554F}">
      <dsp:nvSpPr>
        <dsp:cNvPr id="0" name=""/>
        <dsp:cNvSpPr/>
      </dsp:nvSpPr>
      <dsp:spPr>
        <a:xfrm>
          <a:off x="2608782" y="2859353"/>
          <a:ext cx="465669" cy="1001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2834" y="0"/>
              </a:lnTo>
              <a:lnTo>
                <a:pt x="232834" y="1001188"/>
              </a:lnTo>
              <a:lnTo>
                <a:pt x="465669" y="100118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DDB945-2D42-4F9C-998A-0714CAA05F7D}">
      <dsp:nvSpPr>
        <dsp:cNvPr id="0" name=""/>
        <dsp:cNvSpPr/>
      </dsp:nvSpPr>
      <dsp:spPr>
        <a:xfrm>
          <a:off x="5402798" y="2313039"/>
          <a:ext cx="4656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5669" y="45720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4367B-9AB4-43DB-8B0F-427A5E1AD8A0}">
      <dsp:nvSpPr>
        <dsp:cNvPr id="0" name=""/>
        <dsp:cNvSpPr/>
      </dsp:nvSpPr>
      <dsp:spPr>
        <a:xfrm>
          <a:off x="2608782" y="2358759"/>
          <a:ext cx="465669" cy="500594"/>
        </a:xfrm>
        <a:custGeom>
          <a:avLst/>
          <a:gdLst/>
          <a:ahLst/>
          <a:cxnLst/>
          <a:rect l="0" t="0" r="0" b="0"/>
          <a:pathLst>
            <a:path>
              <a:moveTo>
                <a:pt x="0" y="500594"/>
              </a:moveTo>
              <a:lnTo>
                <a:pt x="232834" y="500594"/>
              </a:lnTo>
              <a:lnTo>
                <a:pt x="232834" y="0"/>
              </a:lnTo>
              <a:lnTo>
                <a:pt x="465669" y="0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DA4E7D-31EC-4EDF-9A8D-304AD3D5F40B}">
      <dsp:nvSpPr>
        <dsp:cNvPr id="0" name=""/>
        <dsp:cNvSpPr/>
      </dsp:nvSpPr>
      <dsp:spPr>
        <a:xfrm>
          <a:off x="5402798" y="856975"/>
          <a:ext cx="465669" cy="500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2834" y="0"/>
              </a:lnTo>
              <a:lnTo>
                <a:pt x="232834" y="500594"/>
              </a:lnTo>
              <a:lnTo>
                <a:pt x="465669" y="500594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615FB-0A37-4DFA-82D9-C116E9E2F6B9}">
      <dsp:nvSpPr>
        <dsp:cNvPr id="0" name=""/>
        <dsp:cNvSpPr/>
      </dsp:nvSpPr>
      <dsp:spPr>
        <a:xfrm>
          <a:off x="5402798" y="356381"/>
          <a:ext cx="465669" cy="500594"/>
        </a:xfrm>
        <a:custGeom>
          <a:avLst/>
          <a:gdLst/>
          <a:ahLst/>
          <a:cxnLst/>
          <a:rect l="0" t="0" r="0" b="0"/>
          <a:pathLst>
            <a:path>
              <a:moveTo>
                <a:pt x="0" y="500594"/>
              </a:moveTo>
              <a:lnTo>
                <a:pt x="232834" y="500594"/>
              </a:lnTo>
              <a:lnTo>
                <a:pt x="232834" y="0"/>
              </a:lnTo>
              <a:lnTo>
                <a:pt x="465669" y="0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151CC4-BE6E-490C-8357-B8F74A65A14D}">
      <dsp:nvSpPr>
        <dsp:cNvPr id="0" name=""/>
        <dsp:cNvSpPr/>
      </dsp:nvSpPr>
      <dsp:spPr>
        <a:xfrm>
          <a:off x="2608782" y="856975"/>
          <a:ext cx="465669" cy="2002377"/>
        </a:xfrm>
        <a:custGeom>
          <a:avLst/>
          <a:gdLst/>
          <a:ahLst/>
          <a:cxnLst/>
          <a:rect l="0" t="0" r="0" b="0"/>
          <a:pathLst>
            <a:path>
              <a:moveTo>
                <a:pt x="0" y="2002377"/>
              </a:moveTo>
              <a:lnTo>
                <a:pt x="232834" y="2002377"/>
              </a:lnTo>
              <a:lnTo>
                <a:pt x="232834" y="0"/>
              </a:lnTo>
              <a:lnTo>
                <a:pt x="465669" y="0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3D15E8-DEF8-465B-8B1D-12B6B5503111}">
      <dsp:nvSpPr>
        <dsp:cNvPr id="0" name=""/>
        <dsp:cNvSpPr/>
      </dsp:nvSpPr>
      <dsp:spPr>
        <a:xfrm>
          <a:off x="280436" y="2504280"/>
          <a:ext cx="2328346" cy="710145"/>
        </a:xfrm>
        <a:prstGeom prst="roundRect">
          <a:avLst/>
        </a:prstGeom>
        <a:solidFill>
          <a:schemeClr val="bg1">
            <a:lumMod val="85000"/>
            <a:alpha val="8000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Component</a:t>
          </a:r>
          <a:endParaRPr lang="de-AT" sz="2700" kern="1200"/>
        </a:p>
      </dsp:txBody>
      <dsp:txXfrm>
        <a:off x="315102" y="2538946"/>
        <a:ext cx="2259014" cy="640813"/>
      </dsp:txXfrm>
    </dsp:sp>
    <dsp:sp modelId="{D39B59E5-411D-43BB-B47A-0A9E3FB0093A}">
      <dsp:nvSpPr>
        <dsp:cNvPr id="0" name=""/>
        <dsp:cNvSpPr/>
      </dsp:nvSpPr>
      <dsp:spPr>
        <a:xfrm>
          <a:off x="3074451" y="501903"/>
          <a:ext cx="2328346" cy="710145"/>
        </a:xfrm>
        <a:prstGeom prst="roundRect">
          <a:avLst/>
        </a:prstGeom>
        <a:solidFill>
          <a:schemeClr val="bg1">
            <a:lumMod val="85000"/>
            <a:alpha val="4000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CAD</a:t>
          </a:r>
          <a:endParaRPr lang="de-AT" sz="2700" kern="1200"/>
        </a:p>
      </dsp:txBody>
      <dsp:txXfrm>
        <a:off x="3109117" y="536569"/>
        <a:ext cx="2259014" cy="640813"/>
      </dsp:txXfrm>
    </dsp:sp>
    <dsp:sp modelId="{66FB8F0E-6279-4C83-812A-5EF1AA702994}">
      <dsp:nvSpPr>
        <dsp:cNvPr id="0" name=""/>
        <dsp:cNvSpPr/>
      </dsp:nvSpPr>
      <dsp:spPr>
        <a:xfrm>
          <a:off x="5868467" y="1308"/>
          <a:ext cx="2328346" cy="710145"/>
        </a:xfrm>
        <a:prstGeom prst="roundRect">
          <a:avLst/>
        </a:prstGeom>
        <a:solidFill>
          <a:schemeClr val="bg1">
            <a:lumMod val="85000"/>
            <a:alpha val="2000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Parts</a:t>
          </a:r>
          <a:endParaRPr lang="de-AT" sz="2700" kern="1200"/>
        </a:p>
      </dsp:txBody>
      <dsp:txXfrm>
        <a:off x="5903133" y="35974"/>
        <a:ext cx="2259014" cy="640813"/>
      </dsp:txXfrm>
    </dsp:sp>
    <dsp:sp modelId="{31BA2A8C-E419-49FC-9FBB-2A2D06271370}">
      <dsp:nvSpPr>
        <dsp:cNvPr id="0" name=""/>
        <dsp:cNvSpPr/>
      </dsp:nvSpPr>
      <dsp:spPr>
        <a:xfrm>
          <a:off x="5868467" y="1002497"/>
          <a:ext cx="2328346" cy="710145"/>
        </a:xfrm>
        <a:prstGeom prst="roundRect">
          <a:avLst/>
        </a:prstGeom>
        <a:solidFill>
          <a:schemeClr val="bg1">
            <a:lumMod val="85000"/>
            <a:alpha val="2000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err="1"/>
            <a:t>Assemblies</a:t>
          </a:r>
          <a:endParaRPr lang="de-AT" sz="2700" kern="1200"/>
        </a:p>
      </dsp:txBody>
      <dsp:txXfrm>
        <a:off x="5903133" y="1037163"/>
        <a:ext cx="2259014" cy="640813"/>
      </dsp:txXfrm>
    </dsp:sp>
    <dsp:sp modelId="{D9A80AEA-CFD4-40A0-87CD-D46332BF2AF3}">
      <dsp:nvSpPr>
        <dsp:cNvPr id="0" name=""/>
        <dsp:cNvSpPr/>
      </dsp:nvSpPr>
      <dsp:spPr>
        <a:xfrm>
          <a:off x="3074451" y="2003686"/>
          <a:ext cx="2328346" cy="710145"/>
        </a:xfrm>
        <a:prstGeom prst="roundRect">
          <a:avLst/>
        </a:prstGeom>
        <a:solidFill>
          <a:schemeClr val="bg1">
            <a:lumMod val="85000"/>
            <a:alpha val="4000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Model</a:t>
          </a:r>
          <a:endParaRPr lang="de-AT" sz="2700" kern="1200"/>
        </a:p>
      </dsp:txBody>
      <dsp:txXfrm>
        <a:off x="3109117" y="2038352"/>
        <a:ext cx="2259014" cy="640813"/>
      </dsp:txXfrm>
    </dsp:sp>
    <dsp:sp modelId="{E24968B8-0AEC-41E5-AC20-C449436E6774}">
      <dsp:nvSpPr>
        <dsp:cNvPr id="0" name=""/>
        <dsp:cNvSpPr/>
      </dsp:nvSpPr>
      <dsp:spPr>
        <a:xfrm>
          <a:off x="5868467" y="2003686"/>
          <a:ext cx="2328346" cy="710145"/>
        </a:xfrm>
        <a:prstGeom prst="roundRect">
          <a:avLst/>
        </a:prstGeom>
        <a:solidFill>
          <a:schemeClr val="bg1">
            <a:lumMod val="85000"/>
            <a:alpha val="2000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Description</a:t>
          </a:r>
          <a:endParaRPr lang="de-AT" sz="2700" kern="1200"/>
        </a:p>
      </dsp:txBody>
      <dsp:txXfrm>
        <a:off x="5903133" y="2038352"/>
        <a:ext cx="2259014" cy="640813"/>
      </dsp:txXfrm>
    </dsp:sp>
    <dsp:sp modelId="{5EE29A05-07B4-42E7-B6E4-A15DC15459C0}">
      <dsp:nvSpPr>
        <dsp:cNvPr id="0" name=""/>
        <dsp:cNvSpPr/>
      </dsp:nvSpPr>
      <dsp:spPr>
        <a:xfrm>
          <a:off x="3074451" y="3505469"/>
          <a:ext cx="2328346" cy="710145"/>
        </a:xfrm>
        <a:prstGeom prst="roundRect">
          <a:avLst/>
        </a:prstGeom>
        <a:solidFill>
          <a:schemeClr val="bg1">
            <a:lumMod val="85000"/>
            <a:alpha val="4000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Software</a:t>
          </a:r>
          <a:endParaRPr lang="de-AT" sz="2700" kern="1200"/>
        </a:p>
      </dsp:txBody>
      <dsp:txXfrm>
        <a:off x="3109117" y="3540135"/>
        <a:ext cx="2259014" cy="640813"/>
      </dsp:txXfrm>
    </dsp:sp>
    <dsp:sp modelId="{6F3F589B-1629-443B-B7C0-1F148702A7CF}">
      <dsp:nvSpPr>
        <dsp:cNvPr id="0" name=""/>
        <dsp:cNvSpPr/>
      </dsp:nvSpPr>
      <dsp:spPr>
        <a:xfrm>
          <a:off x="5868467" y="3004875"/>
          <a:ext cx="2328346" cy="710145"/>
        </a:xfrm>
        <a:prstGeom prst="roundRect">
          <a:avLst/>
        </a:prstGeom>
        <a:solidFill>
          <a:schemeClr val="bg1">
            <a:lumMod val="85000"/>
            <a:alpha val="2000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err="1"/>
            <a:t>Function</a:t>
          </a:r>
          <a:r>
            <a:rPr lang="de-DE" sz="2700" kern="1200"/>
            <a:t>-Block</a:t>
          </a:r>
          <a:endParaRPr lang="de-AT" sz="2700" kern="1200"/>
        </a:p>
      </dsp:txBody>
      <dsp:txXfrm>
        <a:off x="5903133" y="3039541"/>
        <a:ext cx="2259014" cy="640813"/>
      </dsp:txXfrm>
    </dsp:sp>
    <dsp:sp modelId="{0C192896-3D73-4025-A0C2-399FE6D4E0C7}">
      <dsp:nvSpPr>
        <dsp:cNvPr id="0" name=""/>
        <dsp:cNvSpPr/>
      </dsp:nvSpPr>
      <dsp:spPr>
        <a:xfrm>
          <a:off x="5868467" y="4006064"/>
          <a:ext cx="2328346" cy="710145"/>
        </a:xfrm>
        <a:prstGeom prst="roundRect">
          <a:avLst/>
        </a:prstGeom>
        <a:solidFill>
          <a:schemeClr val="bg1">
            <a:lumMod val="85000"/>
            <a:alpha val="2000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…</a:t>
          </a:r>
          <a:endParaRPr lang="de-AT" sz="2700" kern="1200"/>
        </a:p>
      </dsp:txBody>
      <dsp:txXfrm>
        <a:off x="5903133" y="4040730"/>
        <a:ext cx="2259014" cy="640813"/>
      </dsp:txXfrm>
    </dsp:sp>
    <dsp:sp modelId="{322A9CE7-3215-4B47-A61B-06F1F32925A7}">
      <dsp:nvSpPr>
        <dsp:cNvPr id="0" name=""/>
        <dsp:cNvSpPr/>
      </dsp:nvSpPr>
      <dsp:spPr>
        <a:xfrm>
          <a:off x="3074451" y="4506658"/>
          <a:ext cx="2328346" cy="710145"/>
        </a:xfrm>
        <a:prstGeom prst="roundRect">
          <a:avLst/>
        </a:prstGeom>
        <a:solidFill>
          <a:schemeClr val="bg1">
            <a:lumMod val="85000"/>
            <a:alpha val="4000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err="1"/>
            <a:t>Documentation</a:t>
          </a:r>
          <a:endParaRPr lang="de-AT" sz="2700" kern="1200"/>
        </a:p>
      </dsp:txBody>
      <dsp:txXfrm>
        <a:off x="3109117" y="4541324"/>
        <a:ext cx="2259014" cy="6408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F7B8DB-6C6F-411D-AD48-50B3FB34175B}">
      <dsp:nvSpPr>
        <dsp:cNvPr id="0" name=""/>
        <dsp:cNvSpPr/>
      </dsp:nvSpPr>
      <dsp:spPr>
        <a:xfrm>
          <a:off x="0" y="342946"/>
          <a:ext cx="8477250" cy="893025"/>
        </a:xfrm>
        <a:prstGeom prst="rect">
          <a:avLst/>
        </a:prstGeom>
        <a:solidFill>
          <a:schemeClr val="bg1">
            <a:lumMod val="85000"/>
            <a:alpha val="6000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929" tIns="437388" rIns="657929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/>
            <a:t>Ideal Format </a:t>
          </a:r>
          <a:r>
            <a:rPr lang="de-DE" sz="2100" kern="1200" err="1"/>
            <a:t>is</a:t>
          </a:r>
          <a:r>
            <a:rPr lang="de-DE" sz="2100" kern="1200"/>
            <a:t> </a:t>
          </a:r>
          <a:r>
            <a:rPr lang="de-DE" sz="2100" kern="1200" err="1"/>
            <a:t>missing</a:t>
          </a:r>
          <a:r>
            <a:rPr lang="de-DE" sz="2100" kern="1200"/>
            <a:t> -&gt; Native, COLLADA, .</a:t>
          </a:r>
          <a:r>
            <a:rPr lang="de-DE" sz="2100" kern="1200" err="1"/>
            <a:t>step+xml</a:t>
          </a:r>
          <a:endParaRPr lang="de-AT" sz="2100" kern="1200"/>
        </a:p>
      </dsp:txBody>
      <dsp:txXfrm>
        <a:off x="0" y="342946"/>
        <a:ext cx="8477250" cy="893025"/>
      </dsp:txXfrm>
    </dsp:sp>
    <dsp:sp modelId="{42B76898-8C07-42FC-9AEB-185E6EED4E21}">
      <dsp:nvSpPr>
        <dsp:cNvPr id="0" name=""/>
        <dsp:cNvSpPr/>
      </dsp:nvSpPr>
      <dsp:spPr>
        <a:xfrm>
          <a:off x="423862" y="32986"/>
          <a:ext cx="5934075" cy="619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294" tIns="0" rIns="224294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CAD</a:t>
          </a:r>
          <a:endParaRPr lang="de-AT" sz="2100" kern="1200"/>
        </a:p>
      </dsp:txBody>
      <dsp:txXfrm>
        <a:off x="454124" y="63248"/>
        <a:ext cx="5873551" cy="559396"/>
      </dsp:txXfrm>
    </dsp:sp>
    <dsp:sp modelId="{DFFF3606-BC15-4BBE-A51E-12ED806C70D6}">
      <dsp:nvSpPr>
        <dsp:cNvPr id="0" name=""/>
        <dsp:cNvSpPr/>
      </dsp:nvSpPr>
      <dsp:spPr>
        <a:xfrm>
          <a:off x="0" y="1659331"/>
          <a:ext cx="8477250" cy="893025"/>
        </a:xfrm>
        <a:prstGeom prst="rect">
          <a:avLst/>
        </a:prstGeom>
        <a:solidFill>
          <a:schemeClr val="bg1">
            <a:lumMod val="85000"/>
            <a:alpha val="6000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929" tIns="437388" rIns="657929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 err="1"/>
            <a:t>Functional</a:t>
          </a:r>
          <a:r>
            <a:rPr lang="de-DE" sz="2100" kern="1200"/>
            <a:t> Mockup Interface (FMI)</a:t>
          </a:r>
          <a:endParaRPr lang="de-AT" sz="2100" kern="1200"/>
        </a:p>
      </dsp:txBody>
      <dsp:txXfrm>
        <a:off x="0" y="1659331"/>
        <a:ext cx="8477250" cy="893025"/>
      </dsp:txXfrm>
    </dsp:sp>
    <dsp:sp modelId="{D8A369E9-0C10-4361-B9F3-F8F3C363F03D}">
      <dsp:nvSpPr>
        <dsp:cNvPr id="0" name=""/>
        <dsp:cNvSpPr/>
      </dsp:nvSpPr>
      <dsp:spPr>
        <a:xfrm>
          <a:off x="423862" y="1349371"/>
          <a:ext cx="5934075" cy="619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294" tIns="0" rIns="224294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err="1"/>
            <a:t>Behaviour</a:t>
          </a:r>
          <a:r>
            <a:rPr lang="de-DE" sz="2100" kern="1200"/>
            <a:t> Model</a:t>
          </a:r>
          <a:endParaRPr lang="de-AT" sz="2100" kern="1200"/>
        </a:p>
      </dsp:txBody>
      <dsp:txXfrm>
        <a:off x="454124" y="1379633"/>
        <a:ext cx="5873551" cy="559396"/>
      </dsp:txXfrm>
    </dsp:sp>
    <dsp:sp modelId="{DD2E0071-0586-4405-A366-CE3F180B2042}">
      <dsp:nvSpPr>
        <dsp:cNvPr id="0" name=""/>
        <dsp:cNvSpPr/>
      </dsp:nvSpPr>
      <dsp:spPr>
        <a:xfrm>
          <a:off x="0" y="2975716"/>
          <a:ext cx="8477250" cy="893025"/>
        </a:xfrm>
        <a:prstGeom prst="rect">
          <a:avLst/>
        </a:prstGeom>
        <a:solidFill>
          <a:schemeClr val="bg1">
            <a:lumMod val="85000"/>
            <a:alpha val="6000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929" tIns="437388" rIns="657929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 err="1"/>
            <a:t>PLCopen</a:t>
          </a:r>
          <a:endParaRPr lang="de-AT" sz="2100" kern="1200"/>
        </a:p>
      </dsp:txBody>
      <dsp:txXfrm>
        <a:off x="0" y="2975716"/>
        <a:ext cx="8477250" cy="893025"/>
      </dsp:txXfrm>
    </dsp:sp>
    <dsp:sp modelId="{485FC478-446D-4166-A3B1-74F3B2432A9A}">
      <dsp:nvSpPr>
        <dsp:cNvPr id="0" name=""/>
        <dsp:cNvSpPr/>
      </dsp:nvSpPr>
      <dsp:spPr>
        <a:xfrm>
          <a:off x="423862" y="2665756"/>
          <a:ext cx="5934075" cy="619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294" tIns="0" rIns="224294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Software</a:t>
          </a:r>
          <a:endParaRPr lang="de-AT" sz="2100" kern="1200"/>
        </a:p>
      </dsp:txBody>
      <dsp:txXfrm>
        <a:off x="454124" y="2696018"/>
        <a:ext cx="5873551" cy="559396"/>
      </dsp:txXfrm>
    </dsp:sp>
    <dsp:sp modelId="{41EDF288-3FD1-4EC0-9DE7-9663D453A20F}">
      <dsp:nvSpPr>
        <dsp:cNvPr id="0" name=""/>
        <dsp:cNvSpPr/>
      </dsp:nvSpPr>
      <dsp:spPr>
        <a:xfrm>
          <a:off x="0" y="4292101"/>
          <a:ext cx="8477250" cy="893025"/>
        </a:xfrm>
        <a:prstGeom prst="rect">
          <a:avLst/>
        </a:prstGeom>
        <a:solidFill>
          <a:schemeClr val="bg1">
            <a:lumMod val="85000"/>
            <a:alpha val="6000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929" tIns="437388" rIns="657929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/>
            <a:t>.</a:t>
          </a:r>
          <a:r>
            <a:rPr lang="de-DE" sz="2100" kern="1200" err="1"/>
            <a:t>pdf</a:t>
          </a:r>
          <a:endParaRPr lang="de-AT" sz="2100" kern="1200"/>
        </a:p>
      </dsp:txBody>
      <dsp:txXfrm>
        <a:off x="0" y="4292101"/>
        <a:ext cx="8477250" cy="893025"/>
      </dsp:txXfrm>
    </dsp:sp>
    <dsp:sp modelId="{43063E41-A143-42F0-823F-2499D651AD3B}">
      <dsp:nvSpPr>
        <dsp:cNvPr id="0" name=""/>
        <dsp:cNvSpPr/>
      </dsp:nvSpPr>
      <dsp:spPr>
        <a:xfrm>
          <a:off x="423862" y="3982141"/>
          <a:ext cx="5934075" cy="619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294" tIns="0" rIns="224294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err="1"/>
            <a:t>Documentation</a:t>
          </a:r>
          <a:endParaRPr lang="de-AT" sz="2100" kern="1200"/>
        </a:p>
      </dsp:txBody>
      <dsp:txXfrm>
        <a:off x="454124" y="4012403"/>
        <a:ext cx="5873551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433944" cy="355544"/>
          </a:xfrm>
          <a:prstGeom prst="rect">
            <a:avLst/>
          </a:prstGeom>
        </p:spPr>
        <p:txBody>
          <a:bodyPr vert="horz" lIns="94785" tIns="47392" rIns="94785" bIns="47392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798232" y="0"/>
            <a:ext cx="4433944" cy="355544"/>
          </a:xfrm>
          <a:prstGeom prst="rect">
            <a:avLst/>
          </a:prstGeom>
        </p:spPr>
        <p:txBody>
          <a:bodyPr vert="horz" lIns="94785" tIns="47392" rIns="94785" bIns="47392" rtlCol="0"/>
          <a:lstStyle>
            <a:lvl1pPr algn="r">
              <a:defRPr sz="1200"/>
            </a:lvl1pPr>
          </a:lstStyle>
          <a:p>
            <a:fld id="{E305E966-75E9-44BC-AE02-B0A04450F9D3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747383"/>
            <a:ext cx="4433944" cy="355544"/>
          </a:xfrm>
          <a:prstGeom prst="rect">
            <a:avLst/>
          </a:prstGeom>
        </p:spPr>
        <p:txBody>
          <a:bodyPr vert="horz" lIns="94785" tIns="47392" rIns="94785" bIns="47392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798232" y="6747383"/>
            <a:ext cx="4433944" cy="355544"/>
          </a:xfrm>
          <a:prstGeom prst="rect">
            <a:avLst/>
          </a:prstGeom>
        </p:spPr>
        <p:txBody>
          <a:bodyPr vert="horz" lIns="94785" tIns="47392" rIns="94785" bIns="47392" rtlCol="0" anchor="b"/>
          <a:lstStyle>
            <a:lvl1pPr algn="r">
              <a:defRPr sz="1200"/>
            </a:lvl1pPr>
          </a:lstStyle>
          <a:p>
            <a:fld id="{6477FC5F-205B-4B8D-B1FE-3BF3A3A26D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300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434999" cy="355203"/>
          </a:xfrm>
          <a:prstGeom prst="rect">
            <a:avLst/>
          </a:prstGeom>
        </p:spPr>
        <p:txBody>
          <a:bodyPr vert="horz" lIns="94785" tIns="47392" rIns="94785" bIns="47392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1"/>
            <a:ext cx="4434999" cy="355203"/>
          </a:xfrm>
          <a:prstGeom prst="rect">
            <a:avLst/>
          </a:prstGeom>
        </p:spPr>
        <p:txBody>
          <a:bodyPr vert="horz" lIns="94785" tIns="47392" rIns="94785" bIns="47392" rtlCol="0"/>
          <a:lstStyle>
            <a:lvl1pPr algn="r">
              <a:defRPr sz="1200"/>
            </a:lvl1pPr>
          </a:lstStyle>
          <a:p>
            <a:fld id="{2267D5F9-3016-4227-B66C-2DF423ACFDF4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531813"/>
            <a:ext cx="3554413" cy="2665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5" tIns="47392" rIns="94785" bIns="4739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4" y="3374431"/>
            <a:ext cx="8187690" cy="3196828"/>
          </a:xfrm>
          <a:prstGeom prst="rect">
            <a:avLst/>
          </a:prstGeom>
        </p:spPr>
        <p:txBody>
          <a:bodyPr vert="horz" lIns="94785" tIns="47392" rIns="94785" bIns="4739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" y="6747629"/>
            <a:ext cx="4434999" cy="355203"/>
          </a:xfrm>
          <a:prstGeom prst="rect">
            <a:avLst/>
          </a:prstGeom>
        </p:spPr>
        <p:txBody>
          <a:bodyPr vert="horz" lIns="94785" tIns="47392" rIns="94785" bIns="47392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6747629"/>
            <a:ext cx="4434999" cy="355203"/>
          </a:xfrm>
          <a:prstGeom prst="rect">
            <a:avLst/>
          </a:prstGeom>
        </p:spPr>
        <p:txBody>
          <a:bodyPr vert="horz" lIns="94785" tIns="47392" rIns="94785" bIns="47392" rtlCol="0" anchor="b"/>
          <a:lstStyle>
            <a:lvl1pPr algn="r">
              <a:defRPr sz="1200"/>
            </a:lvl1pPr>
          </a:lstStyle>
          <a:p>
            <a:fld id="{AF683A82-51B5-479C-BC76-C79E214A2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0547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Sehr geehrtes Prüfungskomitee,</a:t>
            </a:r>
          </a:p>
          <a:p>
            <a:endParaRPr lang="de-AT"/>
          </a:p>
          <a:p>
            <a:r>
              <a:rPr lang="de-AT"/>
              <a:t>Ich darf Sie zu der Präsentation meiner Bachelorarbeit „Planung und Entwicklung einer Teaching Factory für SPS-Programmierung und virtuelle Inbetriebnahme“ begrüßen.</a:t>
            </a:r>
          </a:p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83A82-51B5-479C-BC76-C79E214A2B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9820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Ein </a:t>
            </a:r>
            <a:r>
              <a:rPr lang="en-US" err="1">
                <a:ea typeface="Calibri"/>
                <a:cs typeface="Calibri"/>
              </a:rPr>
              <a:t>ipc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mit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simulink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twincat</a:t>
            </a:r>
            <a:r>
              <a:rPr lang="en-US">
                <a:ea typeface="Calibri"/>
                <a:cs typeface="Calibri"/>
              </a:rPr>
              <a:t> und inventor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Calibri"/>
                <a:cs typeface="Calibri"/>
              </a:rPr>
              <a:t>Daneben</a:t>
            </a:r>
            <a:r>
              <a:rPr lang="en-US">
                <a:ea typeface="Calibri"/>
                <a:cs typeface="Calibri"/>
              </a:rPr>
              <a:t> Hardware 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Calibri"/>
                <a:cs typeface="Calibri"/>
              </a:rPr>
              <a:t>Hinweis</a:t>
            </a:r>
            <a:r>
              <a:rPr lang="en-US">
                <a:ea typeface="Calibri"/>
                <a:cs typeface="Calibri"/>
              </a:rPr>
              <a:t> auf </a:t>
            </a:r>
            <a:r>
              <a:rPr lang="en-US" err="1">
                <a:ea typeface="Calibri"/>
                <a:cs typeface="Calibri"/>
              </a:rPr>
              <a:t>fmi</a:t>
            </a:r>
            <a:r>
              <a:rPr lang="en-US">
                <a:ea typeface="Calibri"/>
                <a:cs typeface="Calibri"/>
              </a:rPr>
              <a:t> interface von </a:t>
            </a:r>
            <a:r>
              <a:rPr lang="en-US" err="1">
                <a:ea typeface="Calibri"/>
                <a:cs typeface="Calibri"/>
              </a:rPr>
              <a:t>beckhoff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83A82-51B5-479C-BC76-C79E214A2B0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0025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83A82-51B5-479C-BC76-C79E214A2B0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2622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83A82-51B5-479C-BC76-C79E214A2B0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4262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Diese Präsentation gliedert sich in folgende Punkte auf:</a:t>
            </a:r>
          </a:p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83A82-51B5-479C-BC76-C79E214A2B0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856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Geschichte Inbetriebnahme von TF. Was wären wenn nicht alles von mir. </a:t>
            </a:r>
          </a:p>
          <a:p>
            <a:pPr marL="171450" indent="-171450">
              <a:buFont typeface="Arial"/>
              <a:buChar char="•"/>
            </a:pPr>
            <a:r>
              <a:rPr lang="de-AT">
                <a:cs typeface="Calibri"/>
              </a:rPr>
              <a:t>Jeder hat schon gerät in Betrieb genommen, einige virtuell einige Spiele</a:t>
            </a:r>
            <a:endParaRPr lang="de-AT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de-AT">
                <a:cs typeface="Calibri"/>
              </a:rPr>
              <a:t>Ich zum Beispiel habe in BA diese </a:t>
            </a:r>
            <a:r>
              <a:rPr lang="de-AT" err="1">
                <a:cs typeface="Calibri"/>
              </a:rPr>
              <a:t>fabrik</a:t>
            </a:r>
            <a:r>
              <a:rPr lang="de-AT">
                <a:cs typeface="Calibri"/>
              </a:rPr>
              <a:t> entwickelt  Teil auch Code schreiben </a:t>
            </a:r>
          </a:p>
          <a:p>
            <a:pPr marL="171450" indent="-171450">
              <a:buFont typeface="Arial"/>
              <a:buChar char="•"/>
            </a:pPr>
            <a:r>
              <a:rPr lang="de-AT">
                <a:ea typeface="Calibri"/>
                <a:cs typeface="Calibri"/>
              </a:rPr>
              <a:t>Angefangen visu dann auf Unity. Schnell Problem mit komplexen Modellen.</a:t>
            </a:r>
          </a:p>
          <a:p>
            <a:pPr marL="171450" indent="-171450">
              <a:buFont typeface="Arial"/>
              <a:buChar char="•"/>
            </a:pPr>
            <a:r>
              <a:rPr lang="de-AT">
                <a:ea typeface="Calibri"/>
                <a:cs typeface="Calibri"/>
              </a:rPr>
              <a:t>Zum Glück alle Infos bei mir. Was wäre wenn Zukauf von </a:t>
            </a:r>
            <a:r>
              <a:rPr lang="de-AT" err="1">
                <a:ea typeface="Calibri"/>
                <a:cs typeface="Calibri"/>
              </a:rPr>
              <a:t>modulen</a:t>
            </a:r>
            <a:r>
              <a:rPr lang="de-AT">
                <a:ea typeface="Calibri"/>
                <a:cs typeface="Calibri"/>
              </a:rPr>
              <a:t>?</a:t>
            </a:r>
          </a:p>
          <a:p>
            <a:pPr marL="171450" indent="-171450">
              <a:buFont typeface="Arial"/>
              <a:buChar char="•"/>
            </a:pPr>
            <a:r>
              <a:rPr lang="de-AT">
                <a:ea typeface="Calibri"/>
                <a:cs typeface="Calibri"/>
              </a:rPr>
              <a:t>Damit auch schon </a:t>
            </a:r>
            <a:r>
              <a:rPr lang="de-AT" err="1">
                <a:ea typeface="Calibri"/>
                <a:cs typeface="Calibri"/>
              </a:rPr>
              <a:t>motivation</a:t>
            </a:r>
            <a:r>
              <a:rPr lang="de-AT">
                <a:ea typeface="Calibri"/>
                <a:cs typeface="Calibri"/>
              </a:rPr>
              <a:t>: wie können Modelle eingebunden werden und wie als Standard </a:t>
            </a:r>
            <a:r>
              <a:rPr lang="de-AT" err="1">
                <a:ea typeface="Calibri"/>
                <a:cs typeface="Calibri"/>
              </a:rPr>
              <a:t>austausch</a:t>
            </a:r>
          </a:p>
          <a:p>
            <a:pPr marL="171450" indent="-171450">
              <a:buFont typeface="Arial"/>
              <a:buChar char="•"/>
            </a:pPr>
            <a:endParaRPr lang="de-AT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de-AT">
                <a:ea typeface="Calibri"/>
                <a:cs typeface="Calibri"/>
              </a:rPr>
              <a:t>Ausschmücken und einzelne einbeziehen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83A82-51B5-479C-BC76-C79E214A2B0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962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83A82-51B5-479C-BC76-C79E214A2B0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285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Bilder von </a:t>
            </a:r>
            <a:r>
              <a:rPr lang="en-US" err="1">
                <a:ea typeface="Calibri"/>
                <a:cs typeface="Calibri"/>
              </a:rPr>
              <a:t>tf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zu</a:t>
            </a:r>
            <a:r>
              <a:rPr lang="en-US">
                <a:ea typeface="Calibri"/>
                <a:cs typeface="Calibri"/>
              </a:rPr>
              <a:t> den </a:t>
            </a:r>
            <a:r>
              <a:rPr lang="en-US" err="1">
                <a:ea typeface="Calibri"/>
                <a:cs typeface="Calibri"/>
              </a:rPr>
              <a:t>Punkten</a:t>
            </a:r>
          </a:p>
          <a:p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Wie </a:t>
            </a:r>
            <a:r>
              <a:rPr lang="en-US" err="1">
                <a:ea typeface="Calibri"/>
                <a:cs typeface="Calibri"/>
              </a:rPr>
              <a:t>schon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gesagt</a:t>
            </a:r>
            <a:r>
              <a:rPr lang="en-US">
                <a:ea typeface="Calibri"/>
                <a:cs typeface="Calibri"/>
              </a:rPr>
              <a:t> plant </a:t>
            </a:r>
            <a:r>
              <a:rPr lang="en-US" err="1">
                <a:ea typeface="Calibri"/>
                <a:cs typeface="Calibri"/>
              </a:rPr>
              <a:t>besteht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aus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vielen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Modulen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Hierarchisch aufgebaut und </a:t>
            </a:r>
            <a:r>
              <a:rPr lang="en-US" err="1">
                <a:ea typeface="Calibri"/>
                <a:cs typeface="Calibri"/>
              </a:rPr>
              <a:t>Schnittstellen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zwischen</a:t>
            </a:r>
            <a:r>
              <a:rPr lang="en-US">
                <a:ea typeface="Calibri"/>
                <a:cs typeface="Calibri"/>
              </a:rPr>
              <a:t> supplier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Beispiel tf: Module und </a:t>
            </a:r>
            <a:r>
              <a:rPr lang="en-US" err="1">
                <a:ea typeface="Calibri"/>
                <a:cs typeface="Calibri"/>
              </a:rPr>
              <a:t>Bauteile</a:t>
            </a:r>
          </a:p>
          <a:p>
            <a:pPr marL="171450" indent="-1714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Struktur </a:t>
            </a:r>
            <a:r>
              <a:rPr lang="en-US" err="1">
                <a:ea typeface="Calibri"/>
                <a:cs typeface="Calibri"/>
              </a:rPr>
              <a:t>soll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damit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zurechtkommen</a:t>
            </a:r>
            <a:r>
              <a:rPr lang="en-US">
                <a:ea typeface="Calibri"/>
                <a:cs typeface="Calibri"/>
              </a:rPr>
              <a:t> und </a:t>
            </a:r>
            <a:r>
              <a:rPr lang="en-US" err="1">
                <a:ea typeface="Calibri"/>
                <a:cs typeface="Calibri"/>
              </a:rPr>
              <a:t>Austausch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vereinfachen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Möglichkeit auch einzelnes Modul in </a:t>
            </a:r>
            <a:r>
              <a:rPr lang="en-US" err="1">
                <a:ea typeface="Calibri"/>
                <a:cs typeface="Calibri"/>
              </a:rPr>
              <a:t>Betrieb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zu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nehmen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83A82-51B5-479C-BC76-C79E214A2B0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4707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de-AT">
                <a:ea typeface="Calibri"/>
                <a:cs typeface="Calibri"/>
              </a:rPr>
              <a:t>Bauteil besteht aus verschiedenen Daten benötigt für VC</a:t>
            </a:r>
          </a:p>
          <a:p>
            <a:pPr marL="171450" indent="-171450">
              <a:buFont typeface="Arial"/>
              <a:buChar char="•"/>
            </a:pPr>
            <a:r>
              <a:rPr lang="de-AT">
                <a:ea typeface="Calibri"/>
                <a:cs typeface="Calibri"/>
              </a:rPr>
              <a:t>CAD, Verhaltensmodel, steuerungscode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83A82-51B5-479C-BC76-C79E214A2B0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8383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Damit </a:t>
            </a:r>
            <a:r>
              <a:rPr lang="en-US" err="1">
                <a:ea typeface="Calibri"/>
                <a:cs typeface="Calibri"/>
              </a:rPr>
              <a:t>kommen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wir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schon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zur</a:t>
            </a:r>
            <a:r>
              <a:rPr lang="en-US">
                <a:ea typeface="Calibri"/>
                <a:cs typeface="Calibri"/>
              </a:rPr>
              <a:t> structure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Eine Structure </a:t>
            </a:r>
            <a:r>
              <a:rPr lang="en-US" err="1">
                <a:ea typeface="Calibri"/>
                <a:cs typeface="Calibri"/>
              </a:rPr>
              <a:t>repräsentiert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ein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Komponente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Besteht auch aus CAD, Verhalten, </a:t>
            </a:r>
            <a:r>
              <a:rPr lang="en-US" err="1">
                <a:ea typeface="Calibri"/>
                <a:cs typeface="Calibri"/>
              </a:rPr>
              <a:t>Steuerung</a:t>
            </a:r>
            <a:r>
              <a:rPr lang="en-US">
                <a:ea typeface="Calibri"/>
                <a:cs typeface="Calibri"/>
              </a:rPr>
              <a:t> und Doku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Calibri"/>
                <a:cs typeface="Calibri"/>
              </a:rPr>
              <a:t>Bekomme</a:t>
            </a:r>
            <a:r>
              <a:rPr lang="en-US">
                <a:ea typeface="Calibri"/>
                <a:cs typeface="Calibri"/>
              </a:rPr>
              <a:t> Struktur von </a:t>
            </a:r>
            <a:r>
              <a:rPr lang="en-US" err="1">
                <a:ea typeface="Calibri"/>
                <a:cs typeface="Calibri"/>
              </a:rPr>
              <a:t>Lieferant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binde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Infos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ein</a:t>
            </a:r>
            <a:r>
              <a:rPr lang="en-US">
                <a:ea typeface="Calibri"/>
                <a:cs typeface="Calibri"/>
              </a:rPr>
              <a:t> und </a:t>
            </a:r>
            <a:r>
              <a:rPr lang="en-US" err="1">
                <a:ea typeface="Calibri"/>
                <a:cs typeface="Calibri"/>
              </a:rPr>
              <a:t>gebe</a:t>
            </a:r>
            <a:r>
              <a:rPr lang="en-US">
                <a:ea typeface="Calibri"/>
                <a:cs typeface="Calibri"/>
              </a:rPr>
              <a:t> Struktur </a:t>
            </a:r>
            <a:r>
              <a:rPr lang="en-US" err="1">
                <a:ea typeface="Calibri"/>
                <a:cs typeface="Calibri"/>
              </a:rPr>
              <a:t>weiter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Struktur </a:t>
            </a:r>
            <a:r>
              <a:rPr lang="en-US" err="1">
                <a:ea typeface="Calibri"/>
                <a:cs typeface="Calibri"/>
              </a:rPr>
              <a:t>nichts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besonderes</a:t>
            </a:r>
            <a:r>
              <a:rPr lang="en-US">
                <a:ea typeface="Calibri"/>
                <a:cs typeface="Calibri"/>
              </a:rPr>
              <a:t> aber Formate sind spannend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83A82-51B5-479C-BC76-C79E214A2B0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062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Again drei Infos, eine ist Problem und </a:t>
            </a:r>
            <a:r>
              <a:rPr lang="en-US" err="1">
                <a:ea typeface="Calibri"/>
                <a:cs typeface="Calibri"/>
              </a:rPr>
              <a:t>zwei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ganz</a:t>
            </a:r>
            <a:r>
              <a:rPr lang="en-US">
                <a:ea typeface="Calibri"/>
                <a:cs typeface="Calibri"/>
              </a:rPr>
              <a:t> gut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CAD </a:t>
            </a:r>
            <a:r>
              <a:rPr lang="en-US" err="1">
                <a:ea typeface="Calibri"/>
                <a:cs typeface="Calibri"/>
              </a:rPr>
              <a:t>sind</a:t>
            </a:r>
            <a:r>
              <a:rPr lang="en-US">
                <a:ea typeface="Calibri"/>
                <a:cs typeface="Calibri"/>
              </a:rPr>
              <a:t> Problem: </a:t>
            </a:r>
            <a:r>
              <a:rPr lang="en-US" err="1">
                <a:ea typeface="Calibri"/>
                <a:cs typeface="Calibri"/>
              </a:rPr>
              <a:t>kinematisierung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nötig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fehlt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aber</a:t>
            </a:r>
            <a:r>
              <a:rPr lang="en-US">
                <a:ea typeface="Calibri"/>
                <a:cs typeface="Calibri"/>
              </a:rPr>
              <a:t>. 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Calibri"/>
                <a:cs typeface="Calibri"/>
              </a:rPr>
              <a:t>Mögliche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Lösungen</a:t>
            </a:r>
            <a:r>
              <a:rPr lang="en-US">
                <a:ea typeface="Calibri"/>
                <a:cs typeface="Calibri"/>
              </a:rPr>
              <a:t> Collada, </a:t>
            </a:r>
            <a:r>
              <a:rPr lang="en-US" err="1">
                <a:ea typeface="Calibri"/>
                <a:cs typeface="Calibri"/>
              </a:rPr>
              <a:t>step+xml</a:t>
            </a:r>
            <a:r>
              <a:rPr lang="en-US">
                <a:ea typeface="Calibri"/>
                <a:cs typeface="Calibri"/>
              </a:rPr>
              <a:t>, native </a:t>
            </a:r>
            <a:r>
              <a:rPr lang="en-US" err="1">
                <a:ea typeface="Calibri"/>
                <a:cs typeface="Calibri"/>
              </a:rPr>
              <a:t>aktuell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einfach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Calibri"/>
                <a:cs typeface="Calibri"/>
              </a:rPr>
              <a:t>Verhalten</a:t>
            </a:r>
            <a:r>
              <a:rPr lang="en-US">
                <a:ea typeface="Calibri"/>
                <a:cs typeface="Calibri"/>
              </a:rPr>
              <a:t> hat </a:t>
            </a:r>
            <a:r>
              <a:rPr lang="en-US" err="1">
                <a:ea typeface="Calibri"/>
                <a:cs typeface="Calibri"/>
              </a:rPr>
              <a:t>verbreitetes</a:t>
            </a:r>
            <a:r>
              <a:rPr lang="en-US">
                <a:ea typeface="Calibri"/>
                <a:cs typeface="Calibri"/>
              </a:rPr>
              <a:t> Format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Co-simulation </a:t>
            </a:r>
            <a:r>
              <a:rPr lang="en-US" err="1">
                <a:ea typeface="Calibri"/>
                <a:cs typeface="Calibri"/>
              </a:rPr>
              <a:t>ist</a:t>
            </a:r>
            <a:r>
              <a:rPr lang="en-US">
                <a:ea typeface="Calibri"/>
                <a:cs typeface="Calibri"/>
              </a:rPr>
              <a:t> Grund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Fmi wird von 170 Tools </a:t>
            </a:r>
            <a:r>
              <a:rPr lang="en-US" err="1">
                <a:ea typeface="Calibri"/>
                <a:cs typeface="Calibri"/>
              </a:rPr>
              <a:t>unterstützt</a:t>
            </a:r>
            <a:r>
              <a:rPr lang="en-US">
                <a:ea typeface="Calibri"/>
                <a:cs typeface="Calibri"/>
              </a:rPr>
              <a:t> und </a:t>
            </a:r>
            <a:r>
              <a:rPr lang="en-US" err="1">
                <a:ea typeface="Calibri"/>
                <a:cs typeface="Calibri"/>
              </a:rPr>
              <a:t>basiert</a:t>
            </a:r>
            <a:r>
              <a:rPr lang="en-US">
                <a:ea typeface="Calibri"/>
                <a:cs typeface="Calibri"/>
              </a:rPr>
              <a:t> auf c files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Plc Software hat norm … </a:t>
            </a:r>
            <a:r>
              <a:rPr lang="en-US" err="1">
                <a:ea typeface="Calibri"/>
                <a:cs typeface="Calibri"/>
              </a:rPr>
              <a:t>welche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Sprachen</a:t>
            </a:r>
            <a:r>
              <a:rPr lang="en-US">
                <a:ea typeface="Calibri"/>
                <a:cs typeface="Calibri"/>
              </a:rPr>
              <a:t> und </a:t>
            </a:r>
            <a:r>
              <a:rPr lang="en-US" err="1">
                <a:ea typeface="Calibri"/>
                <a:cs typeface="Calibri"/>
              </a:rPr>
              <a:t>Austausch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als</a:t>
            </a:r>
            <a:r>
              <a:rPr lang="en-US">
                <a:ea typeface="Calibri"/>
                <a:cs typeface="Calibri"/>
              </a:rPr>
              <a:t> xml </a:t>
            </a:r>
            <a:r>
              <a:rPr lang="en-US" err="1">
                <a:ea typeface="Calibri"/>
                <a:cs typeface="Calibri"/>
              </a:rPr>
              <a:t>definiert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Calibri"/>
                <a:cs typeface="Calibri"/>
              </a:rPr>
              <a:t>PLCopen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Documentation soll </a:t>
            </a:r>
            <a:r>
              <a:rPr lang="en-US" err="1">
                <a:ea typeface="Calibri"/>
                <a:cs typeface="Calibri"/>
              </a:rPr>
              <a:t>nur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lesbar</a:t>
            </a:r>
            <a:r>
              <a:rPr lang="en-US">
                <a:ea typeface="Calibri"/>
                <a:cs typeface="Calibri"/>
              </a:rPr>
              <a:t> sein. PDF </a:t>
            </a:r>
            <a:r>
              <a:rPr lang="en-US" err="1">
                <a:ea typeface="Calibri"/>
                <a:cs typeface="Calibri"/>
              </a:rPr>
              <a:t>gute</a:t>
            </a:r>
            <a:r>
              <a:rPr lang="en-US">
                <a:ea typeface="Calibri"/>
                <a:cs typeface="Calibri"/>
              </a:rPr>
              <a:t> wahl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83A82-51B5-479C-BC76-C79E214A2B0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950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err="1">
                <a:ea typeface="Calibri"/>
                <a:cs typeface="Calibri"/>
              </a:rPr>
              <a:t>Zurück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zu</a:t>
            </a:r>
            <a:r>
              <a:rPr lang="en-US">
                <a:ea typeface="Calibri"/>
                <a:cs typeface="Calibri"/>
              </a:rPr>
              <a:t> Layout </a:t>
            </a:r>
            <a:r>
              <a:rPr lang="en-US" err="1">
                <a:ea typeface="Calibri"/>
                <a:cs typeface="Calibri"/>
              </a:rPr>
              <a:t>einer</a:t>
            </a:r>
            <a:r>
              <a:rPr lang="en-US">
                <a:ea typeface="Calibri"/>
                <a:cs typeface="Calibri"/>
              </a:rPr>
              <a:t> plant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Disk supplier a, </a:t>
            </a:r>
            <a:r>
              <a:rPr lang="en-US" err="1">
                <a:ea typeface="Calibri"/>
                <a:cs typeface="Calibri"/>
              </a:rPr>
              <a:t>Pisten</a:t>
            </a:r>
            <a:r>
              <a:rPr lang="en-US">
                <a:ea typeface="Calibri"/>
                <a:cs typeface="Calibri"/>
              </a:rPr>
              <a:t> supplier b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Möglichkeit Modell mit </a:t>
            </a:r>
            <a:r>
              <a:rPr lang="en-US" err="1">
                <a:ea typeface="Calibri"/>
                <a:cs typeface="Calibri"/>
              </a:rPr>
              <a:t>Reibung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aber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hier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nur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einfach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Model in simulink und </a:t>
            </a:r>
            <a:r>
              <a:rPr lang="en-US" err="1">
                <a:ea typeface="Calibri"/>
                <a:cs typeface="Calibri"/>
              </a:rPr>
              <a:t>speichern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als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fmi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83A82-51B5-479C-BC76-C79E214A2B0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477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ctrTitle" hasCustomPrompt="1"/>
          </p:nvPr>
        </p:nvSpPr>
        <p:spPr>
          <a:xfrm>
            <a:off x="2375756" y="863008"/>
            <a:ext cx="6495724" cy="506487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800" b="1" cap="none" baseline="0">
                <a:solidFill>
                  <a:srgbClr val="004983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de-DE"/>
              <a:t>Titel der Bachelorarbeit</a:t>
            </a:r>
            <a:endParaRPr lang="de-AT"/>
          </a:p>
        </p:txBody>
      </p:sp>
      <p:sp>
        <p:nvSpPr>
          <p:cNvPr id="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375756" y="2267868"/>
            <a:ext cx="6495724" cy="3348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Vorname Nachname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0681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42197" y="1019869"/>
            <a:ext cx="8478275" cy="521744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‐"/>
              <a:defRPr sz="2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914400" indent="-457200">
              <a:lnSpc>
                <a:spcPct val="15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‐"/>
              <a:defRPr sz="2000">
                <a:solidFill>
                  <a:schemeClr val="tx1"/>
                </a:solidFill>
                <a:latin typeface="+mn-lt"/>
              </a:defRPr>
            </a:lvl2pPr>
            <a:lvl3pPr marL="1257300" indent="-342900">
              <a:lnSpc>
                <a:spcPct val="15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‐"/>
              <a:defRPr sz="2000">
                <a:solidFill>
                  <a:schemeClr val="tx1"/>
                </a:solidFill>
                <a:latin typeface="+mn-lt"/>
              </a:defRPr>
            </a:lvl3pPr>
            <a:lvl4pPr marL="1714500" indent="-342900">
              <a:lnSpc>
                <a:spcPct val="15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‐"/>
              <a:defRPr sz="2000">
                <a:solidFill>
                  <a:schemeClr val="tx1"/>
                </a:solidFill>
                <a:latin typeface="+mn-lt"/>
              </a:defRPr>
            </a:lvl4pPr>
            <a:lvl5pPr marL="2171700" indent="-342900">
              <a:lnSpc>
                <a:spcPct val="15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‐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80535" y="201747"/>
            <a:ext cx="9460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>
                <a:solidFill>
                  <a:srgbClr val="F49B00"/>
                </a:solidFill>
                <a:latin typeface="+mj-lt"/>
              </a:rPr>
              <a:t>Master Thesis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67834" y="340022"/>
            <a:ext cx="8478276" cy="3983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de-AT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15723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42198" y="1019869"/>
            <a:ext cx="4140000" cy="521744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‐"/>
              <a:defRPr sz="2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914400" indent="-457200">
              <a:lnSpc>
                <a:spcPct val="15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‐"/>
              <a:defRPr sz="2000">
                <a:solidFill>
                  <a:schemeClr val="tx1"/>
                </a:solidFill>
                <a:latin typeface="+mn-lt"/>
              </a:defRPr>
            </a:lvl2pPr>
            <a:lvl3pPr marL="1257300" indent="-342900">
              <a:lnSpc>
                <a:spcPct val="15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‐"/>
              <a:defRPr sz="2000">
                <a:solidFill>
                  <a:schemeClr val="tx1"/>
                </a:solidFill>
                <a:latin typeface="+mn-lt"/>
              </a:defRPr>
            </a:lvl3pPr>
            <a:lvl4pPr marL="1714500" indent="-342900">
              <a:lnSpc>
                <a:spcPct val="15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‐"/>
              <a:defRPr sz="2000">
                <a:solidFill>
                  <a:schemeClr val="tx1"/>
                </a:solidFill>
                <a:latin typeface="+mn-lt"/>
              </a:defRPr>
            </a:lvl4pPr>
            <a:lvl5pPr marL="2171700" indent="-342900">
              <a:lnSpc>
                <a:spcPct val="15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‐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80535" y="201747"/>
            <a:ext cx="9460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>
                <a:solidFill>
                  <a:srgbClr val="F49B00"/>
                </a:solidFill>
                <a:latin typeface="+mj-lt"/>
              </a:rPr>
              <a:t>Master Thesis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67834" y="340022"/>
            <a:ext cx="8478276" cy="3983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de-AT"/>
              <a:t>Überschrift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A1F4E2A-9A43-4846-8C61-C14AEEA76DF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06110" y="1019869"/>
            <a:ext cx="4140000" cy="521744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‐"/>
              <a:defRPr sz="2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914400" indent="-457200">
              <a:lnSpc>
                <a:spcPct val="15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‐"/>
              <a:defRPr sz="2000">
                <a:solidFill>
                  <a:schemeClr val="tx1"/>
                </a:solidFill>
                <a:latin typeface="+mn-lt"/>
              </a:defRPr>
            </a:lvl2pPr>
            <a:lvl3pPr marL="1257300" indent="-342900">
              <a:lnSpc>
                <a:spcPct val="15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‐"/>
              <a:defRPr sz="2000">
                <a:solidFill>
                  <a:schemeClr val="tx1"/>
                </a:solidFill>
                <a:latin typeface="+mn-lt"/>
              </a:defRPr>
            </a:lvl3pPr>
            <a:lvl4pPr marL="1714500" indent="-342900">
              <a:lnSpc>
                <a:spcPct val="15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‐"/>
              <a:defRPr sz="2000">
                <a:solidFill>
                  <a:schemeClr val="tx1"/>
                </a:solidFill>
                <a:latin typeface="+mn-lt"/>
              </a:defRPr>
            </a:lvl4pPr>
            <a:lvl5pPr marL="2171700" indent="-342900">
              <a:lnSpc>
                <a:spcPct val="15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‐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961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ctrTitle" hasCustomPrompt="1"/>
          </p:nvPr>
        </p:nvSpPr>
        <p:spPr>
          <a:xfrm>
            <a:off x="2375756" y="863008"/>
            <a:ext cx="6495724" cy="506487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2800" b="1" cap="none" baseline="0">
                <a:solidFill>
                  <a:srgbClr val="004983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de-DE"/>
              <a:t>Titel der Bachelorarbeit</a:t>
            </a:r>
            <a:endParaRPr lang="de-AT"/>
          </a:p>
        </p:txBody>
      </p:sp>
      <p:sp>
        <p:nvSpPr>
          <p:cNvPr id="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375756" y="2515518"/>
            <a:ext cx="6495724" cy="3348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attention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2449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-1" y="6312503"/>
            <a:ext cx="770167" cy="192080"/>
          </a:xfrm>
          <a:prstGeom prst="rect">
            <a:avLst/>
          </a:prstGeom>
          <a:solidFill>
            <a:srgbClr val="004983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770167" y="6312503"/>
            <a:ext cx="180000" cy="179500"/>
            <a:chOff x="1084535" y="6310298"/>
            <a:chExt cx="180000" cy="179500"/>
          </a:xfrm>
        </p:grpSpPr>
        <p:sp>
          <p:nvSpPr>
            <p:cNvPr id="7" name="Rechteck 6"/>
            <p:cNvSpPr/>
            <p:nvPr userDrawn="1"/>
          </p:nvSpPr>
          <p:spPr>
            <a:xfrm>
              <a:off x="1084535" y="6399798"/>
              <a:ext cx="90000" cy="90000"/>
            </a:xfrm>
            <a:prstGeom prst="rect">
              <a:avLst/>
            </a:prstGeom>
            <a:solidFill>
              <a:srgbClr val="00498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8" name="Rechteck 7"/>
            <p:cNvSpPr/>
            <p:nvPr userDrawn="1"/>
          </p:nvSpPr>
          <p:spPr>
            <a:xfrm>
              <a:off x="1084535" y="6310298"/>
              <a:ext cx="90000" cy="90000"/>
            </a:xfrm>
            <a:prstGeom prst="rect">
              <a:avLst/>
            </a:prstGeom>
            <a:solidFill>
              <a:srgbClr val="00498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174535" y="6399798"/>
              <a:ext cx="90000" cy="90000"/>
            </a:xfrm>
            <a:prstGeom prst="rect">
              <a:avLst/>
            </a:prstGeom>
            <a:solidFill>
              <a:srgbClr val="00498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11" name="Rechteck 10"/>
          <p:cNvSpPr/>
          <p:nvPr/>
        </p:nvSpPr>
        <p:spPr>
          <a:xfrm>
            <a:off x="0" y="6492003"/>
            <a:ext cx="9144000" cy="365997"/>
          </a:xfrm>
          <a:prstGeom prst="rect">
            <a:avLst/>
          </a:prstGeom>
          <a:solidFill>
            <a:srgbClr val="004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cap="none" spc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971600" y="6625533"/>
            <a:ext cx="2808312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de-DE" sz="600" b="0" spc="60" baseline="0">
                <a:solidFill>
                  <a:schemeClr val="bg1"/>
                </a:solidFill>
                <a:latin typeface="+mn-lt"/>
              </a:rPr>
              <a:t>Master Thesis | Dominique Mathäus Geiger| 2022 </a:t>
            </a:r>
            <a:endParaRPr lang="de-DE" sz="800" b="0" spc="60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8589990" y="6590924"/>
            <a:ext cx="500066" cy="1784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5BED9-C784-4276-B276-C5C35A8F7997}" type="slidenum">
              <a:rPr kumimoji="0" lang="de-DE" sz="1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815" y="6417050"/>
            <a:ext cx="732615" cy="35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22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1" r:id="rId3"/>
    <p:sldLayoutId id="2147483660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23582" y="863008"/>
            <a:ext cx="7847898" cy="105469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cs typeface="Arial"/>
              </a:rPr>
              <a:t>Data Structure for modular Virtual Commissioning</a:t>
            </a:r>
            <a:br>
              <a:rPr lang="en-US" dirty="0"/>
            </a:br>
            <a:r>
              <a:rPr lang="en-US" sz="2400" dirty="0">
                <a:cs typeface="Arial"/>
              </a:rPr>
              <a:t>Exchange relevant information focusing on integration of component models and wide compatibility. 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375756" y="2231212"/>
            <a:ext cx="6495724" cy="334888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Dominique Mathäus Geiger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51DD5FF1-9B5A-569E-EDF0-65E9235CC1C6}"/>
              </a:ext>
            </a:extLst>
          </p:cNvPr>
          <p:cNvSpPr txBox="1">
            <a:spLocks/>
          </p:cNvSpPr>
          <p:nvPr/>
        </p:nvSpPr>
        <p:spPr>
          <a:xfrm>
            <a:off x="9378150" y="3173392"/>
            <a:ext cx="7847898" cy="1054692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 cap="none" baseline="0">
                <a:solidFill>
                  <a:srgbClr val="004983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Modular Virtual Commissioning</a:t>
            </a:r>
            <a:br>
              <a:rPr lang="en-US"/>
            </a:br>
            <a:r>
              <a:rPr lang="en-US" sz="2400"/>
              <a:t>A learning factory approach </a:t>
            </a:r>
            <a:r>
              <a:rPr lang="en-US" sz="2400" err="1"/>
              <a:t>focussing</a:t>
            </a:r>
            <a:r>
              <a:rPr lang="en-US" sz="2400"/>
              <a:t> on modularity and integration of component models.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906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1C88519-3194-5C9E-F591-4F7FE0E7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Use Case - Setup</a:t>
            </a:r>
            <a:endParaRPr lang="de-AT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65F8054-2D50-C3C3-5E08-ADFEDAD46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00" y="2164813"/>
            <a:ext cx="8477250" cy="2926837"/>
          </a:xfrm>
        </p:spPr>
      </p:pic>
    </p:spTree>
    <p:extLst>
      <p:ext uri="{BB962C8B-B14F-4D97-AF65-F5344CB8AC3E}">
        <p14:creationId xmlns:p14="http://schemas.microsoft.com/office/powerpoint/2010/main" val="384897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1C88519-3194-5C9E-F591-4F7FE0E7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Use Case – Virtual </a:t>
            </a:r>
            <a:r>
              <a:rPr lang="de-DE" err="1"/>
              <a:t>Commissioning</a:t>
            </a:r>
            <a:endParaRPr lang="de-AT"/>
          </a:p>
        </p:txBody>
      </p:sp>
      <p:pic>
        <p:nvPicPr>
          <p:cNvPr id="2" name="2022-06-22 22-11-33">
            <a:hlinkClick r:id="" action="ppaction://media"/>
            <a:extLst>
              <a:ext uri="{FF2B5EF4-FFF2-40B4-BE49-F238E27FC236}">
                <a16:creationId xmlns:a16="http://schemas.microsoft.com/office/drawing/2014/main" id="{0A6C3100-6CF0-417F-DAC9-B56B043503E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" y="1243013"/>
            <a:ext cx="8477250" cy="4768850"/>
          </a:xfrm>
        </p:spPr>
      </p:pic>
    </p:spTree>
    <p:extLst>
      <p:ext uri="{BB962C8B-B14F-4D97-AF65-F5344CB8AC3E}">
        <p14:creationId xmlns:p14="http://schemas.microsoft.com/office/powerpoint/2010/main" val="243414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Summary and Outlook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82A3B8D-DC94-1640-CADA-B25B1E5D2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Information </a:t>
            </a:r>
            <a:r>
              <a:rPr lang="de-DE" err="1"/>
              <a:t>for</a:t>
            </a:r>
            <a:r>
              <a:rPr lang="de-DE"/>
              <a:t> a VC </a:t>
            </a:r>
          </a:p>
          <a:p>
            <a:r>
              <a:rPr lang="de-DE"/>
              <a:t>Data </a:t>
            </a:r>
            <a:r>
              <a:rPr lang="de-DE" err="1"/>
              <a:t>structure</a:t>
            </a:r>
            <a:r>
              <a:rPr lang="de-DE"/>
              <a:t> </a:t>
            </a:r>
            <a:r>
              <a:rPr lang="de-DE" err="1"/>
              <a:t>consisting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CAD, </a:t>
            </a:r>
            <a:r>
              <a:rPr lang="de-DE" err="1"/>
              <a:t>model</a:t>
            </a:r>
            <a:r>
              <a:rPr lang="de-DE"/>
              <a:t>, </a:t>
            </a:r>
            <a:r>
              <a:rPr lang="de-DE" err="1"/>
              <a:t>sourcecode</a:t>
            </a:r>
            <a:r>
              <a:rPr lang="de-DE"/>
              <a:t> and </a:t>
            </a:r>
            <a:r>
              <a:rPr lang="de-DE" err="1"/>
              <a:t>documentation</a:t>
            </a:r>
            <a:endParaRPr lang="de-DE"/>
          </a:p>
          <a:p>
            <a:r>
              <a:rPr lang="de-DE"/>
              <a:t>File </a:t>
            </a:r>
            <a:r>
              <a:rPr lang="de-DE" err="1"/>
              <a:t>formats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a </a:t>
            </a:r>
            <a:r>
              <a:rPr lang="de-DE" err="1"/>
              <a:t>wide</a:t>
            </a:r>
            <a:r>
              <a:rPr lang="de-DE"/>
              <a:t> support</a:t>
            </a:r>
          </a:p>
          <a:p>
            <a:r>
              <a:rPr lang="de-DE"/>
              <a:t>Use </a:t>
            </a:r>
            <a:r>
              <a:rPr lang="de-DE" err="1"/>
              <a:t>case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visualization</a:t>
            </a:r>
            <a:endParaRPr lang="de-DE"/>
          </a:p>
          <a:p>
            <a:endParaRPr lang="de-DE"/>
          </a:p>
          <a:p>
            <a:r>
              <a:rPr lang="de-DE" err="1"/>
              <a:t>Improve</a:t>
            </a:r>
            <a:r>
              <a:rPr lang="de-DE"/>
              <a:t> CAD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kinematization</a:t>
            </a:r>
            <a:endParaRPr lang="de-DE"/>
          </a:p>
          <a:p>
            <a:r>
              <a:rPr lang="de-DE"/>
              <a:t>Test </a:t>
            </a:r>
            <a:r>
              <a:rPr lang="de-DE" err="1"/>
              <a:t>with</a:t>
            </a:r>
            <a:r>
              <a:rPr lang="de-DE"/>
              <a:t> different </a:t>
            </a:r>
            <a:r>
              <a:rPr lang="de-DE" err="1"/>
              <a:t>software</a:t>
            </a:r>
            <a:r>
              <a:rPr lang="de-DE"/>
              <a:t> </a:t>
            </a:r>
            <a:r>
              <a:rPr lang="de-DE" err="1"/>
              <a:t>combinations</a:t>
            </a:r>
            <a:endParaRPr lang="de-DE"/>
          </a:p>
          <a:p>
            <a:r>
              <a:rPr lang="de-DE" err="1"/>
              <a:t>Improve</a:t>
            </a:r>
            <a:r>
              <a:rPr lang="de-DE"/>
              <a:t> </a:t>
            </a:r>
            <a:r>
              <a:rPr lang="de-DE" err="1"/>
              <a:t>Visualization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higher</a:t>
            </a:r>
            <a:r>
              <a:rPr lang="de-DE"/>
              <a:t> frame rate</a:t>
            </a:r>
          </a:p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6709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2">
            <a:extLst>
              <a:ext uri="{FF2B5EF4-FFF2-40B4-BE49-F238E27FC236}">
                <a16:creationId xmlns:a16="http://schemas.microsoft.com/office/drawing/2014/main" id="{082C8CF6-A068-45ED-B0B8-D1CD3183D340}"/>
              </a:ext>
            </a:extLst>
          </p:cNvPr>
          <p:cNvSpPr txBox="1">
            <a:spLocks/>
          </p:cNvSpPr>
          <p:nvPr/>
        </p:nvSpPr>
        <p:spPr>
          <a:xfrm>
            <a:off x="2375756" y="2200844"/>
            <a:ext cx="6495724" cy="33488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attention</a:t>
            </a:r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FD0A31B-B479-331E-6A1F-1A708FF95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582" y="863008"/>
            <a:ext cx="7847898" cy="105469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sz="2400">
                <a:ea typeface="+mn-lt"/>
                <a:cs typeface="+mn-lt"/>
              </a:rPr>
              <a:t>D</a:t>
            </a:r>
            <a:r>
              <a:rPr lang="en-US">
                <a:ea typeface="+mn-lt"/>
                <a:cs typeface="+mn-lt"/>
              </a:rPr>
              <a:t>ata Structure for modular Virtual Commissioning</a:t>
            </a:r>
            <a:br>
              <a:rPr lang="en-US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Exchange relevant information focusing on integration of component models and a wide compatibility. </a:t>
            </a:r>
            <a:endParaRPr lang="de-DE" sz="2400" b="0">
              <a:ea typeface="+mn-lt"/>
              <a:cs typeface="+mn-lt"/>
            </a:endParaRP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35499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FB44E9A-6666-4AEB-8332-8116FCB21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97" y="738395"/>
            <a:ext cx="8503913" cy="5498917"/>
          </a:xfrm>
        </p:spPr>
        <p:txBody>
          <a:bodyPr lIns="91440" tIns="45720" rIns="91440" bIns="45720" anchor="t"/>
          <a:lstStyle/>
          <a:p>
            <a:pPr>
              <a:buFont typeface="Arial" panose="020B0604020202020204" pitchFamily="34" charset="0"/>
              <a:buChar char="•"/>
            </a:pPr>
            <a:endParaRPr lang="de-AT" sz="1800"/>
          </a:p>
          <a:p>
            <a:pPr>
              <a:lnSpc>
                <a:spcPct val="100000"/>
              </a:lnSpc>
              <a:spcBef>
                <a:spcPct val="0"/>
              </a:spcBef>
              <a:buFont typeface="Calibri" panose="020B0604020202020204" pitchFamily="34" charset="0"/>
              <a:buChar char="‐"/>
            </a:pPr>
            <a:r>
              <a:rPr lang="de-AT" sz="1800" err="1">
                <a:cs typeface="Arial"/>
              </a:rPr>
              <a:t>Good</a:t>
            </a:r>
            <a:r>
              <a:rPr lang="de-AT" sz="1800">
                <a:cs typeface="Arial"/>
              </a:rPr>
              <a:t> Morning and </a:t>
            </a:r>
            <a:r>
              <a:rPr lang="de-AT" sz="1800" err="1">
                <a:cs typeface="Arial"/>
              </a:rPr>
              <a:t>welcome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the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presentation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of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my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master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thesis</a:t>
            </a:r>
            <a:r>
              <a:rPr lang="de-AT" sz="1800">
                <a:cs typeface="Arial"/>
              </a:rPr>
              <a:t> </a:t>
            </a:r>
            <a:endParaRPr lang="de-DE" sz="1800" b="1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br>
              <a:rPr lang="de-AT" sz="1800">
                <a:cs typeface="Arial"/>
              </a:rPr>
            </a:br>
            <a:r>
              <a:rPr lang="en-US" sz="1800" b="1">
                <a:ea typeface="+mn-lt"/>
                <a:cs typeface="+mn-lt"/>
              </a:rPr>
              <a:t>Data Structure for modular Virtual Commissioning</a:t>
            </a:r>
            <a:br>
              <a:rPr lang="en-US" sz="1800" b="1">
                <a:ea typeface="+mn-lt"/>
                <a:cs typeface="+mn-lt"/>
              </a:rPr>
            </a:br>
            <a:r>
              <a:rPr lang="en-US" sz="1800" b="1">
                <a:ea typeface="+mn-lt"/>
                <a:cs typeface="+mn-lt"/>
              </a:rPr>
              <a:t>Exchange relevant information focusing on integration of component models and a wide compatibility. </a:t>
            </a:r>
            <a:endParaRPr lang="de-DE" sz="1800" b="1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AT" sz="1800"/>
          </a:p>
          <a:p>
            <a:pPr>
              <a:buFont typeface="Arial" panose="020B0604020202020204" pitchFamily="34" charset="0"/>
              <a:buChar char="•"/>
            </a:pPr>
            <a:endParaRPr lang="de-AT" sz="180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386773D-4956-40F9-9253-86795964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Titelfolie mit Begrüßung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4FCE1846-B4F0-409B-9F78-69F714309F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7748656"/>
                  </p:ext>
                </p:extLst>
              </p:nvPr>
            </p:nvGraphicFramePr>
            <p:xfrm>
              <a:off x="5458968" y="4094226"/>
              <a:ext cx="3685032" cy="2763774"/>
            </p:xfrm>
            <a:graphic>
              <a:graphicData uri="http://schemas.microsoft.com/office/powerpoint/2016/slidezoom">
                <pslz:sldZm>
                  <pslz:sldZmObj sldId="256" cId="2828906334">
                    <pslz:zmPr id="{3984AF19-B80D-44F0-A731-10297D9C6DE1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85032" cy="27637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FCE1846-B4F0-409B-9F78-69F714309F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8968" y="4094226"/>
                <a:ext cx="3685032" cy="27637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6369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FB44E9A-6666-4AEB-8332-8116FCB21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97" y="738395"/>
            <a:ext cx="8503913" cy="5498917"/>
          </a:xfrm>
        </p:spPr>
        <p:txBody>
          <a:bodyPr lIns="91440" tIns="45720" rIns="91440" bIns="45720" anchor="t"/>
          <a:lstStyle/>
          <a:p>
            <a:endParaRPr lang="de-AT" sz="1800"/>
          </a:p>
          <a:p>
            <a:pPr marL="0" indent="0">
              <a:buNone/>
            </a:pPr>
            <a:r>
              <a:rPr lang="de-AT" sz="1800">
                <a:cs typeface="Arial"/>
              </a:rPr>
              <a:t>First I </a:t>
            </a:r>
            <a:r>
              <a:rPr lang="de-AT" sz="1800" err="1">
                <a:cs typeface="Arial"/>
              </a:rPr>
              <a:t>want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to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show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you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the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contents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of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this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presentation</a:t>
            </a:r>
            <a:r>
              <a:rPr lang="de-AT" sz="1800">
                <a:cs typeface="Arial"/>
              </a:rPr>
              <a:t>, so </a:t>
            </a:r>
            <a:r>
              <a:rPr lang="de-AT" sz="1800" err="1">
                <a:cs typeface="Arial"/>
              </a:rPr>
              <a:t>you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no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what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to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expect</a:t>
            </a:r>
            <a:endParaRPr lang="de-AT" sz="1800" err="1"/>
          </a:p>
          <a:p>
            <a:pPr marL="0" indent="0">
              <a:buNone/>
            </a:pPr>
            <a:endParaRPr lang="de-AT" sz="1800"/>
          </a:p>
          <a:p>
            <a:pPr marL="0" indent="0">
              <a:buNone/>
            </a:pPr>
            <a:r>
              <a:rPr lang="de-AT" sz="1800">
                <a:cs typeface="Arial"/>
              </a:rPr>
              <a:t>In </a:t>
            </a:r>
            <a:r>
              <a:rPr lang="de-AT" sz="1800" err="1">
                <a:cs typeface="Arial"/>
              </a:rPr>
              <a:t>the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beginning</a:t>
            </a:r>
            <a:r>
              <a:rPr lang="de-AT" sz="1800">
                <a:cs typeface="Arial"/>
              </a:rPr>
              <a:t> i </a:t>
            </a:r>
            <a:r>
              <a:rPr lang="de-AT" sz="1800" err="1">
                <a:cs typeface="Arial"/>
              </a:rPr>
              <a:t>describe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the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motivation</a:t>
            </a:r>
            <a:r>
              <a:rPr lang="de-AT" sz="1800">
                <a:cs typeface="Arial"/>
              </a:rPr>
              <a:t> and </a:t>
            </a:r>
            <a:r>
              <a:rPr lang="de-AT" sz="1800" err="1">
                <a:cs typeface="Arial"/>
              </a:rPr>
              <a:t>the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tasks</a:t>
            </a:r>
            <a:endParaRPr lang="de-AT" sz="1800" err="1"/>
          </a:p>
          <a:p>
            <a:pPr marL="0" indent="0">
              <a:buNone/>
            </a:pPr>
            <a:endParaRPr lang="de-AT" sz="1800"/>
          </a:p>
          <a:p>
            <a:pPr marL="0" indent="0">
              <a:buNone/>
            </a:pPr>
            <a:r>
              <a:rPr lang="de-AT" sz="1800">
                <a:cs typeface="Arial"/>
              </a:rPr>
              <a:t>After </a:t>
            </a:r>
            <a:r>
              <a:rPr lang="de-AT" sz="1800" err="1">
                <a:cs typeface="Arial"/>
              </a:rPr>
              <a:t>that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how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to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describe</a:t>
            </a:r>
            <a:r>
              <a:rPr lang="de-AT" sz="1800">
                <a:cs typeface="Arial"/>
              </a:rPr>
              <a:t> a plant</a:t>
            </a:r>
            <a:endParaRPr lang="de-AT" sz="1800"/>
          </a:p>
          <a:p>
            <a:pPr marL="0" indent="0">
              <a:buNone/>
            </a:pPr>
            <a:r>
              <a:rPr lang="de-AT" sz="1800" err="1">
                <a:cs typeface="Arial"/>
              </a:rPr>
              <a:t>How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to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put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the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information</a:t>
            </a:r>
            <a:r>
              <a:rPr lang="de-AT" sz="1800">
                <a:cs typeface="Arial"/>
              </a:rPr>
              <a:t> in a </a:t>
            </a:r>
            <a:r>
              <a:rPr lang="de-AT" sz="1800" err="1">
                <a:cs typeface="Arial"/>
              </a:rPr>
              <a:t>structe</a:t>
            </a:r>
            <a:r>
              <a:rPr lang="de-AT" sz="1800">
                <a:cs typeface="Arial"/>
              </a:rPr>
              <a:t> </a:t>
            </a:r>
            <a:endParaRPr lang="de-AT" sz="1800"/>
          </a:p>
          <a:p>
            <a:pPr marL="0" indent="0">
              <a:buNone/>
            </a:pPr>
            <a:r>
              <a:rPr lang="de-AT" sz="1800">
                <a:cs typeface="Arial"/>
              </a:rPr>
              <a:t>And </a:t>
            </a:r>
            <a:r>
              <a:rPr lang="de-AT" sz="1800" err="1">
                <a:cs typeface="Arial"/>
              </a:rPr>
              <a:t>use</a:t>
            </a:r>
            <a:r>
              <a:rPr lang="de-AT" sz="1800">
                <a:cs typeface="Arial"/>
              </a:rPr>
              <a:t> </a:t>
            </a:r>
            <a:r>
              <a:rPr lang="de-AT" sz="1800" err="1">
                <a:cs typeface="Arial"/>
              </a:rPr>
              <a:t>it</a:t>
            </a:r>
            <a:endParaRPr lang="de-AT" sz="1800" err="1"/>
          </a:p>
          <a:p>
            <a:pPr marL="0" indent="0">
              <a:buNone/>
            </a:pPr>
            <a:endParaRPr lang="de-AT" sz="1800"/>
          </a:p>
          <a:p>
            <a:pPr marL="0" indent="0">
              <a:buNone/>
            </a:pPr>
            <a:r>
              <a:rPr lang="de-AT" sz="1800">
                <a:cs typeface="Arial"/>
              </a:rPr>
              <a:t>In </a:t>
            </a:r>
            <a:r>
              <a:rPr lang="de-AT" sz="1800" err="1">
                <a:cs typeface="Arial"/>
              </a:rPr>
              <a:t>the</a:t>
            </a:r>
            <a:r>
              <a:rPr lang="de-AT" sz="1800">
                <a:cs typeface="Arial"/>
              </a:rPr>
              <a:t> end a Summary</a:t>
            </a:r>
            <a:endParaRPr lang="de-AT" sz="1800"/>
          </a:p>
          <a:p>
            <a:endParaRPr lang="de-AT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386773D-4956-40F9-9253-86795964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Inhaltsverzeichnis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D3242779-088C-447A-B8A1-B3D2266245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7369503"/>
                  </p:ext>
                </p:extLst>
              </p:nvPr>
            </p:nvGraphicFramePr>
            <p:xfrm>
              <a:off x="5513832" y="4135374"/>
              <a:ext cx="3630168" cy="2722626"/>
            </p:xfrm>
            <a:graphic>
              <a:graphicData uri="http://schemas.microsoft.com/office/powerpoint/2016/slidezoom">
                <pslz:sldZm>
                  <pslz:sldZmObj sldId="268" cId="260807760">
                    <pslz:zmPr id="{4A57046A-B2E1-41D4-8BDD-B372CB38F8A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30168" cy="272262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3242779-088C-447A-B8A1-B3D2266245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13832" y="4135374"/>
                <a:ext cx="3630168" cy="272262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0255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FB44E9A-6666-4AEB-8332-8116FCB21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97" y="738395"/>
            <a:ext cx="8503913" cy="549891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AT" sz="1800"/>
          </a:p>
          <a:p>
            <a:endParaRPr lang="de-AT"/>
          </a:p>
          <a:p>
            <a:endParaRPr lang="de-AT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386773D-4956-40F9-9253-86795964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Motivation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Folienzoom 11">
                <a:extLst>
                  <a:ext uri="{FF2B5EF4-FFF2-40B4-BE49-F238E27FC236}">
                    <a16:creationId xmlns:a16="http://schemas.microsoft.com/office/drawing/2014/main" id="{A4DB0E52-C1C7-43BF-BBF9-80188F9C63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0211799"/>
                  </p:ext>
                </p:extLst>
              </p:nvPr>
            </p:nvGraphicFramePr>
            <p:xfrm>
              <a:off x="5544000" y="4158000"/>
              <a:ext cx="3600000" cy="2700000"/>
            </p:xfrm>
            <a:graphic>
              <a:graphicData uri="http://schemas.microsoft.com/office/powerpoint/2016/slidezoom">
                <pslz:sldZm>
                  <pslz:sldZmObj sldId="258" cId="3563375897">
                    <pslz:zmPr id="{5941AE64-F7E9-4F9F-B2EF-B63C9D89856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00000" cy="270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Folienzoom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4DB0E52-C1C7-43BF-BBF9-80188F9C63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4000" y="4158000"/>
                <a:ext cx="3600000" cy="270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5E9F819C-FE0E-1069-FA62-007F5A5E7DC1}"/>
              </a:ext>
            </a:extLst>
          </p:cNvPr>
          <p:cNvSpPr txBox="1"/>
          <p:nvPr/>
        </p:nvSpPr>
        <p:spPr>
          <a:xfrm>
            <a:off x="434236" y="1039660"/>
            <a:ext cx="805632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/>
              <a:t>Some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 </a:t>
            </a:r>
            <a:r>
              <a:rPr lang="de-DE" err="1"/>
              <a:t>did</a:t>
            </a:r>
            <a:r>
              <a:rPr lang="de-DE"/>
              <a:t> </a:t>
            </a:r>
            <a:r>
              <a:rPr lang="de-DE" err="1"/>
              <a:t>already</a:t>
            </a:r>
            <a:r>
              <a:rPr lang="de-DE"/>
              <a:t> a </a:t>
            </a:r>
            <a:r>
              <a:rPr lang="de-DE" b="1" err="1"/>
              <a:t>commissioning</a:t>
            </a:r>
            <a:r>
              <a:rPr lang="de-DE" b="1"/>
              <a:t> </a:t>
            </a:r>
            <a:r>
              <a:rPr lang="de-DE" err="1"/>
              <a:t>of</a:t>
            </a:r>
            <a:r>
              <a:rPr lang="de-DE"/>
              <a:t> a </a:t>
            </a:r>
            <a:r>
              <a:rPr lang="de-DE" err="1"/>
              <a:t>device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plant, </a:t>
            </a:r>
            <a:r>
              <a:rPr lang="de-DE" err="1"/>
              <a:t>some</a:t>
            </a:r>
            <a:r>
              <a:rPr lang="de-DE"/>
              <a:t> a </a:t>
            </a:r>
            <a:r>
              <a:rPr lang="de-DE" b="1"/>
              <a:t>virtual </a:t>
            </a:r>
            <a:r>
              <a:rPr lang="de-DE"/>
              <a:t>and </a:t>
            </a:r>
            <a:r>
              <a:rPr lang="de-DE" err="1"/>
              <a:t>even</a:t>
            </a:r>
            <a:r>
              <a:rPr lang="de-DE"/>
              <a:t> </a:t>
            </a:r>
            <a:r>
              <a:rPr lang="de-DE" err="1"/>
              <a:t>some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a </a:t>
            </a:r>
            <a:r>
              <a:rPr lang="de-DE" b="1" err="1"/>
              <a:t>plc</a:t>
            </a:r>
            <a:endParaRPr lang="de-DE" b="1" err="1">
              <a:cs typeface="Calibri"/>
            </a:endParaRPr>
          </a:p>
          <a:p>
            <a:endParaRPr lang="de-DE">
              <a:ea typeface="+mn-lt"/>
              <a:cs typeface="+mn-lt"/>
            </a:endParaRPr>
          </a:p>
          <a:p>
            <a:r>
              <a:rPr lang="de-DE" err="1">
                <a:ea typeface="+mn-lt"/>
                <a:cs typeface="+mn-lt"/>
              </a:rPr>
              <a:t>For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my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part</a:t>
            </a:r>
            <a:r>
              <a:rPr lang="de-DE">
                <a:ea typeface="+mn-lt"/>
                <a:cs typeface="+mn-lt"/>
              </a:rPr>
              <a:t> i </a:t>
            </a:r>
            <a:r>
              <a:rPr lang="de-DE" err="1">
                <a:ea typeface="+mn-lt"/>
                <a:cs typeface="+mn-lt"/>
              </a:rPr>
              <a:t>developed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this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b="1" err="1">
                <a:ea typeface="+mn-lt"/>
                <a:cs typeface="+mn-lt"/>
              </a:rPr>
              <a:t>teaching</a:t>
            </a:r>
            <a:r>
              <a:rPr lang="de-DE" b="1">
                <a:ea typeface="+mn-lt"/>
                <a:cs typeface="+mn-lt"/>
              </a:rPr>
              <a:t> </a:t>
            </a:r>
            <a:r>
              <a:rPr lang="de-DE" b="1" err="1">
                <a:ea typeface="+mn-lt"/>
                <a:cs typeface="+mn-lt"/>
              </a:rPr>
              <a:t>factory</a:t>
            </a:r>
            <a:r>
              <a:rPr lang="de-DE">
                <a:ea typeface="+mn-lt"/>
                <a:cs typeface="+mn-lt"/>
              </a:rPr>
              <a:t> in </a:t>
            </a:r>
            <a:r>
              <a:rPr lang="de-DE" err="1">
                <a:ea typeface="+mn-lt"/>
                <a:cs typeface="+mn-lt"/>
              </a:rPr>
              <a:t>my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bachelor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thesis</a:t>
            </a:r>
            <a:r>
              <a:rPr lang="de-DE">
                <a:ea typeface="+mn-lt"/>
                <a:cs typeface="+mn-lt"/>
              </a:rPr>
              <a:t>. </a:t>
            </a:r>
            <a:r>
              <a:rPr lang="de-DE" err="1">
                <a:ea typeface="+mn-lt"/>
                <a:cs typeface="+mn-lt"/>
              </a:rPr>
              <a:t>It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consists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 ...</a:t>
            </a:r>
          </a:p>
          <a:p>
            <a:r>
              <a:rPr lang="de-DE" err="1">
                <a:ea typeface="+mn-lt"/>
                <a:cs typeface="+mn-lt"/>
              </a:rPr>
              <a:t>Beside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hardware</a:t>
            </a:r>
            <a:r>
              <a:rPr lang="de-DE">
                <a:ea typeface="+mn-lt"/>
                <a:cs typeface="+mn-lt"/>
              </a:rPr>
              <a:t> also </a:t>
            </a:r>
            <a:r>
              <a:rPr lang="de-DE" err="1">
                <a:ea typeface="+mn-lt"/>
                <a:cs typeface="+mn-lt"/>
              </a:rPr>
              <a:t>software</a:t>
            </a:r>
          </a:p>
          <a:p>
            <a:r>
              <a:rPr lang="de-DE" err="1">
                <a:ea typeface="+mn-lt"/>
                <a:cs typeface="+mn-lt"/>
              </a:rPr>
              <a:t>Beginning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with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visu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for</a:t>
            </a:r>
            <a:r>
              <a:rPr lang="de-DE">
                <a:ea typeface="+mn-lt"/>
                <a:cs typeface="+mn-lt"/>
              </a:rPr>
              <a:t> simple. More </a:t>
            </a:r>
            <a:r>
              <a:rPr lang="de-DE" err="1">
                <a:ea typeface="+mn-lt"/>
                <a:cs typeface="+mn-lt"/>
              </a:rPr>
              <a:t>complex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with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unity</a:t>
            </a:r>
            <a:r>
              <a:rPr lang="de-DE">
                <a:ea typeface="+mn-lt"/>
                <a:cs typeface="+mn-lt"/>
              </a:rPr>
              <a:t> -&gt; </a:t>
            </a:r>
            <a:r>
              <a:rPr lang="de-DE" err="1">
                <a:ea typeface="+mn-lt"/>
                <a:cs typeface="+mn-lt"/>
              </a:rPr>
              <a:t>quickly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limitations</a:t>
            </a:r>
          </a:p>
          <a:p>
            <a:endParaRPr lang="de-DE">
              <a:ea typeface="+mn-lt"/>
              <a:cs typeface="+mn-lt"/>
            </a:endParaRPr>
          </a:p>
          <a:p>
            <a:r>
              <a:rPr lang="de-DE">
                <a:ea typeface="+mn-lt"/>
                <a:cs typeface="+mn-lt"/>
              </a:rPr>
              <a:t>In </a:t>
            </a:r>
            <a:r>
              <a:rPr lang="de-DE" err="1">
                <a:ea typeface="+mn-lt"/>
                <a:cs typeface="+mn-lt"/>
              </a:rPr>
              <a:t>this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case</a:t>
            </a:r>
            <a:r>
              <a:rPr lang="de-DE">
                <a:ea typeface="+mn-lt"/>
                <a:cs typeface="+mn-lt"/>
              </a:rPr>
              <a:t> i </a:t>
            </a:r>
            <a:r>
              <a:rPr lang="de-DE" err="1">
                <a:ea typeface="+mn-lt"/>
                <a:cs typeface="+mn-lt"/>
              </a:rPr>
              <a:t>had</a:t>
            </a:r>
            <a:r>
              <a:rPr lang="de-DE">
                <a:ea typeface="+mn-lt"/>
                <a:cs typeface="+mn-lt"/>
              </a:rPr>
              <a:t> all </a:t>
            </a:r>
            <a:r>
              <a:rPr lang="de-DE" err="1">
                <a:ea typeface="+mn-lt"/>
                <a:cs typeface="+mn-lt"/>
              </a:rPr>
              <a:t>information</a:t>
            </a:r>
            <a:r>
              <a:rPr lang="de-DE">
                <a:ea typeface="+mn-lt"/>
                <a:cs typeface="+mn-lt"/>
              </a:rPr>
              <a:t> but still </a:t>
            </a:r>
            <a:r>
              <a:rPr lang="de-DE" err="1">
                <a:ea typeface="+mn-lt"/>
                <a:cs typeface="+mn-lt"/>
              </a:rPr>
              <a:t>difficult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do. </a:t>
            </a:r>
            <a:r>
              <a:rPr lang="de-DE" err="1">
                <a:ea typeface="+mn-lt"/>
                <a:cs typeface="+mn-lt"/>
              </a:rPr>
              <a:t>What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if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other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have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it</a:t>
            </a:r>
          </a:p>
          <a:p>
            <a:endParaRPr lang="de-DE">
              <a:ea typeface="+mn-lt"/>
              <a:cs typeface="+mn-lt"/>
            </a:endParaRPr>
          </a:p>
          <a:p>
            <a:r>
              <a:rPr lang="de-DE">
                <a:ea typeface="+mn-lt"/>
                <a:cs typeface="+mn-lt"/>
              </a:rPr>
              <a:t>And </a:t>
            </a:r>
            <a:r>
              <a:rPr lang="de-DE" err="1">
                <a:ea typeface="+mn-lt"/>
                <a:cs typeface="+mn-lt"/>
              </a:rPr>
              <a:t>here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we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are</a:t>
            </a:r>
            <a:r>
              <a:rPr lang="de-DE">
                <a:ea typeface="+mn-lt"/>
                <a:cs typeface="+mn-lt"/>
              </a:rPr>
              <a:t> at </a:t>
            </a:r>
            <a:r>
              <a:rPr lang="de-DE" err="1">
                <a:ea typeface="+mn-lt"/>
                <a:cs typeface="+mn-lt"/>
              </a:rPr>
              <a:t>my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motivation</a:t>
            </a:r>
            <a:r>
              <a:rPr lang="de-DE">
                <a:ea typeface="+mn-lt"/>
                <a:cs typeface="+mn-lt"/>
              </a:rPr>
              <a:t>: </a:t>
            </a:r>
            <a:r>
              <a:rPr lang="de-DE" err="1">
                <a:ea typeface="+mn-lt"/>
                <a:cs typeface="+mn-lt"/>
              </a:rPr>
              <a:t>how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Exchange </a:t>
            </a:r>
            <a:r>
              <a:rPr lang="de-DE" err="1">
                <a:ea typeface="+mn-lt"/>
                <a:cs typeface="+mn-lt"/>
              </a:rPr>
              <a:t>information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for</a:t>
            </a:r>
            <a:r>
              <a:rPr lang="de-DE">
                <a:ea typeface="+mn-lt"/>
                <a:cs typeface="+mn-lt"/>
              </a:rPr>
              <a:t> a virtual </a:t>
            </a:r>
            <a:r>
              <a:rPr lang="de-DE" err="1">
                <a:ea typeface="+mn-lt"/>
                <a:cs typeface="+mn-lt"/>
              </a:rPr>
              <a:t>commissioning</a:t>
            </a:r>
            <a:r>
              <a:rPr lang="de-DE">
                <a:ea typeface="+mn-lt"/>
                <a:cs typeface="+mn-lt"/>
              </a:rPr>
              <a:t> and </a:t>
            </a:r>
            <a:r>
              <a:rPr lang="de-DE" err="1">
                <a:ea typeface="+mn-lt"/>
                <a:cs typeface="+mn-lt"/>
              </a:rPr>
              <a:t>how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include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models</a:t>
            </a:r>
            <a:r>
              <a:rPr lang="de-DE">
                <a:ea typeface="+mn-lt"/>
                <a:cs typeface="+mn-lt"/>
              </a:rPr>
              <a:t>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79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FB44E9A-6666-4AEB-8332-8116FCB21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97" y="738395"/>
            <a:ext cx="8503913" cy="5498917"/>
          </a:xfrm>
        </p:spPr>
        <p:txBody>
          <a:bodyPr lIns="91440" tIns="45720" rIns="91440" bIns="45720" anchor="t"/>
          <a:lstStyle/>
          <a:p>
            <a:pPr>
              <a:buFont typeface="Arial" panose="020B0604020202020204" pitchFamily="34" charset="0"/>
              <a:buChar char="•"/>
            </a:pPr>
            <a:endParaRPr lang="de-AT" sz="1600">
              <a:highlight>
                <a:srgbClr val="FFFF00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endParaRPr lang="de-AT" sz="1600">
              <a:highlight>
                <a:srgbClr val="FFFF00"/>
              </a:highlight>
            </a:endParaRPr>
          </a:p>
          <a:p>
            <a:endParaRPr lang="de-AT"/>
          </a:p>
          <a:p>
            <a:endParaRPr lang="de-AT"/>
          </a:p>
          <a:p>
            <a:endParaRPr lang="de-AT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386773D-4956-40F9-9253-86795964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Aufgabenstellung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005ADB95-5DF1-4CB2-B9C2-B5F9CC348F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7548530"/>
                  </p:ext>
                </p:extLst>
              </p:nvPr>
            </p:nvGraphicFramePr>
            <p:xfrm>
              <a:off x="5544000" y="4158000"/>
              <a:ext cx="3600000" cy="2700000"/>
            </p:xfrm>
            <a:graphic>
              <a:graphicData uri="http://schemas.microsoft.com/office/powerpoint/2016/slidezoom">
                <pslz:sldZm>
                  <pslz:sldZmObj sldId="259" cId="3931281399">
                    <pslz:zmPr id="{C6BCA08E-EA81-4991-872E-5AC8EC7FD6AC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00000" cy="270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Folien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05ADB95-5DF1-4CB2-B9C2-B5F9CC348F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4000" y="4158000"/>
                <a:ext cx="3600000" cy="270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882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FB44E9A-6666-4AEB-8332-8116FCB21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97" y="738395"/>
            <a:ext cx="8503913" cy="549891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AT" sz="1800"/>
          </a:p>
          <a:p>
            <a:pPr marL="171450" indent="-171450">
              <a:lnSpc>
                <a:spcPct val="100000"/>
              </a:lnSpc>
              <a:buFont typeface="Arial,Sans-Serif"/>
              <a:buChar char="•"/>
            </a:pPr>
            <a:r>
              <a:rPr lang="en-US" sz="1800">
                <a:ea typeface="+mn-lt"/>
                <a:cs typeface="+mn-lt"/>
              </a:rPr>
              <a:t>Wie </a:t>
            </a:r>
            <a:r>
              <a:rPr lang="en-US" sz="1800" err="1">
                <a:ea typeface="+mn-lt"/>
                <a:cs typeface="+mn-lt"/>
              </a:rPr>
              <a:t>schon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gesagt</a:t>
            </a:r>
            <a:r>
              <a:rPr lang="en-US" sz="1800">
                <a:ea typeface="+mn-lt"/>
                <a:cs typeface="+mn-lt"/>
              </a:rPr>
              <a:t> plant </a:t>
            </a:r>
            <a:r>
              <a:rPr lang="en-US" sz="1800" err="1">
                <a:ea typeface="+mn-lt"/>
                <a:cs typeface="+mn-lt"/>
              </a:rPr>
              <a:t>besteht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aus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vielen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Modulen</a:t>
            </a:r>
          </a:p>
          <a:p>
            <a:pPr marL="171450" indent="-171450">
              <a:lnSpc>
                <a:spcPct val="100000"/>
              </a:lnSpc>
              <a:buFont typeface="Arial,Sans-Serif"/>
              <a:buChar char="•"/>
            </a:pPr>
            <a:r>
              <a:rPr lang="en-US" sz="1800" err="1">
                <a:ea typeface="+mn-lt"/>
                <a:cs typeface="+mn-lt"/>
              </a:rPr>
              <a:t>Hierarchisch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aufgebaut</a:t>
            </a:r>
            <a:r>
              <a:rPr lang="en-US" sz="1800">
                <a:ea typeface="+mn-lt"/>
                <a:cs typeface="+mn-lt"/>
              </a:rPr>
              <a:t> und </a:t>
            </a:r>
            <a:r>
              <a:rPr lang="en-US" sz="1800" err="1">
                <a:ea typeface="+mn-lt"/>
                <a:cs typeface="+mn-lt"/>
              </a:rPr>
              <a:t>Schnittstellen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zwischen</a:t>
            </a:r>
            <a:r>
              <a:rPr lang="en-US" sz="1800">
                <a:ea typeface="+mn-lt"/>
                <a:cs typeface="+mn-lt"/>
              </a:rPr>
              <a:t> supplier</a:t>
            </a:r>
          </a:p>
          <a:p>
            <a:pPr marL="171450" indent="-171450">
              <a:lnSpc>
                <a:spcPct val="100000"/>
              </a:lnSpc>
              <a:buFont typeface="Arial,Sans-Serif"/>
              <a:buChar char="•"/>
            </a:pPr>
            <a:r>
              <a:rPr lang="en-US" sz="1800" err="1">
                <a:ea typeface="+mn-lt"/>
                <a:cs typeface="+mn-lt"/>
              </a:rPr>
              <a:t>Beispiel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tf</a:t>
            </a:r>
            <a:r>
              <a:rPr lang="en-US" sz="1800">
                <a:ea typeface="+mn-lt"/>
                <a:cs typeface="+mn-lt"/>
              </a:rPr>
              <a:t>: Module und </a:t>
            </a:r>
            <a:r>
              <a:rPr lang="en-US" sz="1800" err="1">
                <a:ea typeface="+mn-lt"/>
                <a:cs typeface="+mn-lt"/>
              </a:rPr>
              <a:t>Bauteile</a:t>
            </a:r>
          </a:p>
          <a:p>
            <a:pPr marL="171450" indent="-171450">
              <a:lnSpc>
                <a:spcPct val="100000"/>
              </a:lnSpc>
              <a:buFont typeface="Arial,Sans-Serif"/>
              <a:buChar char="•"/>
            </a:pPr>
            <a:endParaRPr lang="en-US" sz="1800">
              <a:ea typeface="+mn-lt"/>
              <a:cs typeface="+mn-lt"/>
            </a:endParaRPr>
          </a:p>
          <a:p>
            <a:pPr marL="171450" indent="-171450">
              <a:lnSpc>
                <a:spcPct val="100000"/>
              </a:lnSpc>
              <a:buFont typeface="Arial,Sans-Serif"/>
              <a:buChar char="•"/>
            </a:pPr>
            <a:r>
              <a:rPr lang="en-US" sz="1800">
                <a:ea typeface="+mn-lt"/>
                <a:cs typeface="+mn-lt"/>
              </a:rPr>
              <a:t>Struktur </a:t>
            </a:r>
            <a:r>
              <a:rPr lang="en-US" sz="1800" err="1">
                <a:ea typeface="+mn-lt"/>
                <a:cs typeface="+mn-lt"/>
              </a:rPr>
              <a:t>soll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damit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zurechtkommen</a:t>
            </a:r>
            <a:r>
              <a:rPr lang="en-US" sz="1800">
                <a:ea typeface="+mn-lt"/>
                <a:cs typeface="+mn-lt"/>
              </a:rPr>
              <a:t> und </a:t>
            </a:r>
            <a:r>
              <a:rPr lang="en-US" sz="1800" err="1">
                <a:ea typeface="+mn-lt"/>
                <a:cs typeface="+mn-lt"/>
              </a:rPr>
              <a:t>Austausch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vereinfachen</a:t>
            </a:r>
          </a:p>
          <a:p>
            <a:pPr marL="171450" indent="-171450">
              <a:lnSpc>
                <a:spcPct val="100000"/>
              </a:lnSpc>
              <a:buFont typeface="Arial,Sans-Serif"/>
              <a:buChar char="•"/>
            </a:pPr>
            <a:r>
              <a:rPr lang="en-US" sz="1800" err="1">
                <a:ea typeface="+mn-lt"/>
                <a:cs typeface="+mn-lt"/>
              </a:rPr>
              <a:t>Möglichkeit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auch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einzelnes</a:t>
            </a:r>
            <a:r>
              <a:rPr lang="en-US" sz="1800">
                <a:ea typeface="+mn-lt"/>
                <a:cs typeface="+mn-lt"/>
              </a:rPr>
              <a:t> Modul in </a:t>
            </a:r>
            <a:r>
              <a:rPr lang="en-US" sz="1800" err="1">
                <a:ea typeface="+mn-lt"/>
                <a:cs typeface="+mn-lt"/>
              </a:rPr>
              <a:t>Betrieb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zu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nehmen</a:t>
            </a:r>
          </a:p>
          <a:p>
            <a:pPr marL="0" indent="0">
              <a:buNone/>
            </a:pPr>
            <a:endParaRPr lang="de-AT" sz="1800">
              <a:cs typeface="Arial"/>
            </a:endParaRPr>
          </a:p>
          <a:p>
            <a:pPr marL="0" indent="0">
              <a:buNone/>
            </a:pPr>
            <a:endParaRPr lang="de-AT" sz="2400">
              <a:highlight>
                <a:srgbClr val="FFFF00"/>
              </a:highlight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386773D-4956-40F9-9253-86795964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de-AT">
                <a:cs typeface="Arial"/>
              </a:rPr>
              <a:t>Plant </a:t>
            </a:r>
            <a:r>
              <a:rPr lang="de-AT" err="1">
                <a:cs typeface="Arial"/>
              </a:rPr>
              <a:t>Structure</a:t>
            </a:r>
            <a:endParaRPr lang="de-DE" err="1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AFE57CA7-CD61-4FB6-A406-9290E0409F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9145976"/>
                  </p:ext>
                </p:extLst>
              </p:nvPr>
            </p:nvGraphicFramePr>
            <p:xfrm>
              <a:off x="5544000" y="4158000"/>
              <a:ext cx="3600000" cy="2700000"/>
            </p:xfrm>
            <a:graphic>
              <a:graphicData uri="http://schemas.microsoft.com/office/powerpoint/2016/slidezoom">
                <pslz:sldZm>
                  <pslz:sldZmObj sldId="260" cId="875877110">
                    <pslz:zmPr id="{17F7F9D4-D237-4C70-842D-9886FAAA33A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00000" cy="270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extLst>
                  <a:ext uri="{FF2B5EF4-FFF2-40B4-BE49-F238E27FC236}">
                    <a16:creationId xmlns:a16="http://schemas.microsoft.com/office/drawing/2014/main" id="{AFE57CA7-CD61-4FB6-A406-9290E0409F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4000" y="4158000"/>
                <a:ext cx="3600000" cy="270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909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685587FC-77AD-4C46-8E5F-FB0C113742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3902284"/>
                  </p:ext>
                </p:extLst>
              </p:nvPr>
            </p:nvGraphicFramePr>
            <p:xfrm>
              <a:off x="5304000" y="3978000"/>
              <a:ext cx="3840000" cy="2880000"/>
            </p:xfrm>
            <a:graphic>
              <a:graphicData uri="http://schemas.microsoft.com/office/powerpoint/2016/slidezoom">
                <pslz:sldZm>
                  <pslz:sldZmObj sldId="264" cId="247793152">
                    <pslz:zmPr id="{956A1F9E-E210-4400-9101-C8968A04FE4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0000" cy="288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Folienzoom 3">
                <a:extLst>
                  <a:ext uri="{FF2B5EF4-FFF2-40B4-BE49-F238E27FC236}">
                    <a16:creationId xmlns:a16="http://schemas.microsoft.com/office/drawing/2014/main" id="{685587FC-77AD-4C46-8E5F-FB0C113742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4000" y="3978000"/>
                <a:ext cx="3840000" cy="288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FB44E9A-6666-4AEB-8332-8116FCB21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97" y="738395"/>
            <a:ext cx="8503913" cy="5498917"/>
          </a:xfrm>
        </p:spPr>
        <p:txBody>
          <a:bodyPr lIns="91440" tIns="45720" rIns="91440" bIns="45720" anchor="t"/>
          <a:lstStyle/>
          <a:p>
            <a:pPr marL="171450" indent="-171450">
              <a:lnSpc>
                <a:spcPct val="100000"/>
              </a:lnSpc>
              <a:buFont typeface="Arial,Sans-Serif"/>
              <a:buChar char="•"/>
            </a:pPr>
            <a:r>
              <a:rPr lang="de-AT" sz="1800">
                <a:ea typeface="+mn-lt"/>
                <a:cs typeface="+mn-lt"/>
              </a:rPr>
              <a:t>Bauteil besteht aus verschiedenen Daten benötigt für VC</a:t>
            </a:r>
            <a:endParaRPr lang="en-US" sz="1800">
              <a:ea typeface="+mn-lt"/>
              <a:cs typeface="+mn-lt"/>
            </a:endParaRPr>
          </a:p>
          <a:p>
            <a:pPr marL="171450" indent="-171450">
              <a:lnSpc>
                <a:spcPct val="100000"/>
              </a:lnSpc>
              <a:buFont typeface="Arial,Sans-Serif"/>
              <a:buChar char="•"/>
            </a:pPr>
            <a:r>
              <a:rPr lang="de-AT" sz="1800">
                <a:ea typeface="+mn-lt"/>
                <a:cs typeface="+mn-lt"/>
              </a:rPr>
              <a:t>CAD, Verhaltensmodel, </a:t>
            </a:r>
            <a:r>
              <a:rPr lang="de-AT" sz="1800" err="1">
                <a:ea typeface="+mn-lt"/>
                <a:cs typeface="+mn-lt"/>
              </a:rPr>
              <a:t>steuerungscode</a:t>
            </a:r>
            <a:endParaRPr lang="en-US" sz="1800" err="1">
              <a:ea typeface="+mn-lt"/>
              <a:cs typeface="+mn-lt"/>
            </a:endParaRPr>
          </a:p>
          <a:p>
            <a:pPr marL="0" indent="0">
              <a:buNone/>
            </a:pPr>
            <a:endParaRPr lang="de-AT" sz="180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386773D-4956-40F9-9253-86795964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de-AT">
                <a:cs typeface="Arial"/>
              </a:rPr>
              <a:t>Components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709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571D15F-7491-4B47-BE3C-2D394E0F1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000"/>
              <a:t>Motivation</a:t>
            </a:r>
          </a:p>
          <a:p>
            <a:r>
              <a:rPr lang="en-AU" sz="2000"/>
              <a:t>Definition of Tasks</a:t>
            </a:r>
          </a:p>
          <a:p>
            <a:endParaRPr lang="en-AU"/>
          </a:p>
          <a:p>
            <a:r>
              <a:rPr lang="en-AU"/>
              <a:t>Modelling of a Plant</a:t>
            </a:r>
          </a:p>
          <a:p>
            <a:r>
              <a:rPr lang="en-AU"/>
              <a:t>Proposed Data Structure</a:t>
            </a:r>
          </a:p>
          <a:p>
            <a:r>
              <a:rPr lang="en-AU"/>
              <a:t>Example Use-Case</a:t>
            </a:r>
          </a:p>
          <a:p>
            <a:endParaRPr lang="en-AU" sz="2000"/>
          </a:p>
          <a:p>
            <a:r>
              <a:rPr lang="en-AU" sz="2000"/>
              <a:t>Summary and Outlook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633B02A-15C4-4D7A-B1F2-808316AA4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Table </a:t>
            </a:r>
            <a:r>
              <a:rPr lang="de-AT" err="1"/>
              <a:t>of</a:t>
            </a:r>
            <a:r>
              <a:rPr lang="de-AT"/>
              <a:t> Contents</a:t>
            </a:r>
          </a:p>
        </p:txBody>
      </p:sp>
    </p:spTree>
    <p:extLst>
      <p:ext uri="{BB962C8B-B14F-4D97-AF65-F5344CB8AC3E}">
        <p14:creationId xmlns:p14="http://schemas.microsoft.com/office/powerpoint/2010/main" val="260807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FB44E9A-6666-4AEB-8332-8116FCB21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97" y="738395"/>
            <a:ext cx="8503913" cy="5498917"/>
          </a:xfrm>
        </p:spPr>
        <p:txBody>
          <a:bodyPr lIns="91440" tIns="45720" rIns="91440" bIns="45720" anchor="t"/>
          <a:lstStyle/>
          <a:p>
            <a:pPr>
              <a:buFont typeface="Arial" panose="020B0604020202020204" pitchFamily="34" charset="0"/>
              <a:buChar char="•"/>
            </a:pPr>
            <a:endParaRPr lang="de-AT" sz="1100"/>
          </a:p>
          <a:p>
            <a:pPr>
              <a:buFont typeface="Arial" panose="020B0604020202020204" pitchFamily="34" charset="0"/>
              <a:buChar char="•"/>
            </a:pPr>
            <a:endParaRPr lang="de-AT" sz="1100"/>
          </a:p>
          <a:p>
            <a:pPr>
              <a:buFont typeface="Arial" panose="020B0604020202020204" pitchFamily="34" charset="0"/>
              <a:buChar char="•"/>
            </a:pPr>
            <a:endParaRPr lang="de-AT" sz="1100"/>
          </a:p>
          <a:p>
            <a:pPr>
              <a:buFont typeface="Arial" panose="020B0604020202020204" pitchFamily="34" charset="0"/>
              <a:buChar char="•"/>
            </a:pPr>
            <a:endParaRPr lang="de-AT" sz="1100"/>
          </a:p>
          <a:p>
            <a:pPr marL="285750" indent="-285750">
              <a:lnSpc>
                <a:spcPct val="100000"/>
              </a:lnSpc>
              <a:buFont typeface="Arial,Sans-Serif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Damit </a:t>
            </a:r>
            <a:r>
              <a:rPr lang="en-US" err="1">
                <a:ea typeface="+mn-lt"/>
                <a:cs typeface="+mn-lt"/>
              </a:rPr>
              <a:t>kommen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wir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schon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zur</a:t>
            </a:r>
            <a:r>
              <a:rPr lang="en-US">
                <a:ea typeface="+mn-lt"/>
                <a:cs typeface="+mn-lt"/>
              </a:rPr>
              <a:t> structure</a:t>
            </a:r>
          </a:p>
          <a:p>
            <a:pPr marL="285750" indent="-285750">
              <a:lnSpc>
                <a:spcPct val="100000"/>
              </a:lnSpc>
              <a:buFont typeface="Arial,Sans-Serif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Eine Structure </a:t>
            </a:r>
            <a:r>
              <a:rPr lang="en-US" err="1">
                <a:ea typeface="+mn-lt"/>
                <a:cs typeface="+mn-lt"/>
              </a:rPr>
              <a:t>repräsentiert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ein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Komponente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,Sans-Serif" panose="020B0604020202020204" pitchFamily="34" charset="0"/>
              <a:buChar char="•"/>
            </a:pPr>
            <a:r>
              <a:rPr lang="en-US" err="1">
                <a:ea typeface="+mn-lt"/>
                <a:cs typeface="+mn-lt"/>
              </a:rPr>
              <a:t>Besteht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auch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aus</a:t>
            </a:r>
            <a:r>
              <a:rPr lang="en-US">
                <a:ea typeface="+mn-lt"/>
                <a:cs typeface="+mn-lt"/>
              </a:rPr>
              <a:t> CAD, </a:t>
            </a:r>
            <a:r>
              <a:rPr lang="en-US" err="1">
                <a:ea typeface="+mn-lt"/>
                <a:cs typeface="+mn-lt"/>
              </a:rPr>
              <a:t>Verhalten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Steuerung</a:t>
            </a:r>
            <a:r>
              <a:rPr lang="en-US">
                <a:ea typeface="+mn-lt"/>
                <a:cs typeface="+mn-lt"/>
              </a:rPr>
              <a:t> und Doku</a:t>
            </a:r>
          </a:p>
          <a:p>
            <a:pPr marL="285750" indent="-285750">
              <a:lnSpc>
                <a:spcPct val="100000"/>
              </a:lnSpc>
              <a:buFont typeface="Arial,Sans-Serif" panose="020B0604020202020204" pitchFamily="34" charset="0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,Sans-Serif" panose="020B0604020202020204" pitchFamily="34" charset="0"/>
              <a:buChar char="•"/>
            </a:pPr>
            <a:r>
              <a:rPr lang="en-US" err="1">
                <a:ea typeface="+mn-lt"/>
                <a:cs typeface="+mn-lt"/>
              </a:rPr>
              <a:t>Bekomme</a:t>
            </a:r>
            <a:r>
              <a:rPr lang="en-US">
                <a:ea typeface="+mn-lt"/>
                <a:cs typeface="+mn-lt"/>
              </a:rPr>
              <a:t> Struktur von </a:t>
            </a:r>
            <a:r>
              <a:rPr lang="en-US" err="1">
                <a:ea typeface="+mn-lt"/>
                <a:cs typeface="+mn-lt"/>
              </a:rPr>
              <a:t>Lieferant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binde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Infos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ein</a:t>
            </a:r>
            <a:r>
              <a:rPr lang="en-US">
                <a:ea typeface="+mn-lt"/>
                <a:cs typeface="+mn-lt"/>
              </a:rPr>
              <a:t> und </a:t>
            </a:r>
            <a:r>
              <a:rPr lang="en-US" err="1">
                <a:ea typeface="+mn-lt"/>
                <a:cs typeface="+mn-lt"/>
              </a:rPr>
              <a:t>gebe</a:t>
            </a:r>
            <a:r>
              <a:rPr lang="en-US">
                <a:ea typeface="+mn-lt"/>
                <a:cs typeface="+mn-lt"/>
              </a:rPr>
              <a:t> Struktur </a:t>
            </a:r>
            <a:r>
              <a:rPr lang="en-US" err="1">
                <a:ea typeface="+mn-lt"/>
                <a:cs typeface="+mn-lt"/>
              </a:rPr>
              <a:t>weiter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,Sans-Serif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Struktur </a:t>
            </a:r>
            <a:r>
              <a:rPr lang="en-US" err="1">
                <a:ea typeface="+mn-lt"/>
                <a:cs typeface="+mn-lt"/>
              </a:rPr>
              <a:t>nichts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besonderes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aber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Formate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sind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spannend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,Sans-Serif" panose="020B0604020202020204" pitchFamily="34" charset="0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,Sans-Serif" panose="020B0604020202020204" pitchFamily="34" charset="0"/>
              <a:buChar char="•"/>
            </a:pPr>
            <a:endParaRPr lang="en-US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AT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386773D-4956-40F9-9253-86795964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de-AT">
                <a:cs typeface="Arial"/>
              </a:rPr>
              <a:t>Data </a:t>
            </a:r>
            <a:r>
              <a:rPr lang="de-AT" err="1">
                <a:cs typeface="Arial"/>
              </a:rPr>
              <a:t>structure</a:t>
            </a:r>
            <a:r>
              <a:rPr lang="de-AT">
                <a:cs typeface="Arial"/>
              </a:rPr>
              <a:t> </a:t>
            </a:r>
            <a:r>
              <a:rPr lang="de-AT" err="1">
                <a:cs typeface="Arial"/>
              </a:rPr>
              <a:t>layout</a:t>
            </a:r>
            <a:endParaRPr lang="de-DE" err="1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C8701CDE-4CF2-44CA-B18A-7D967E2950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0948070"/>
                  </p:ext>
                </p:extLst>
              </p:nvPr>
            </p:nvGraphicFramePr>
            <p:xfrm>
              <a:off x="5304000" y="3978000"/>
              <a:ext cx="3840000" cy="2880000"/>
            </p:xfrm>
            <a:graphic>
              <a:graphicData uri="http://schemas.microsoft.com/office/powerpoint/2016/slidezoom">
                <pslz:sldZm>
                  <pslz:sldZmObj sldId="261" cId="1670725494">
                    <pslz:zmPr id="{EC5DCDED-9B43-4D65-849D-275A37C974E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0000" cy="288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extLst>
                  <a:ext uri="{FF2B5EF4-FFF2-40B4-BE49-F238E27FC236}">
                    <a16:creationId xmlns:a16="http://schemas.microsoft.com/office/drawing/2014/main" id="{C8701CDE-4CF2-44CA-B18A-7D967E2950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4000" y="3978000"/>
                <a:ext cx="3840000" cy="288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4997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FB44E9A-6666-4AEB-8332-8116FCB21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97" y="738395"/>
            <a:ext cx="8503913" cy="5498917"/>
          </a:xfrm>
        </p:spPr>
        <p:txBody>
          <a:bodyPr lIns="91440" tIns="45720" rIns="91440" bIns="45720" anchor="t"/>
          <a:lstStyle/>
          <a:p>
            <a:pPr marL="285750" indent="-285750">
              <a:lnSpc>
                <a:spcPct val="100000"/>
              </a:lnSpc>
              <a:buFont typeface="Arial,Sans-Serif" panose="020B0604020202020204" pitchFamily="34" charset="0"/>
              <a:buChar char="•"/>
            </a:pPr>
            <a:endParaRPr lang="en-US" sz="180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,Sans-Serif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Again </a:t>
            </a:r>
            <a:r>
              <a:rPr lang="en-US" sz="1800" err="1">
                <a:ea typeface="+mn-lt"/>
                <a:cs typeface="+mn-lt"/>
              </a:rPr>
              <a:t>drei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Infos</a:t>
            </a:r>
            <a:r>
              <a:rPr lang="en-US" sz="180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eine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ist</a:t>
            </a:r>
            <a:r>
              <a:rPr lang="en-US" sz="1800">
                <a:ea typeface="+mn-lt"/>
                <a:cs typeface="+mn-lt"/>
              </a:rPr>
              <a:t> Problem und </a:t>
            </a:r>
            <a:r>
              <a:rPr lang="en-US" sz="1800" err="1">
                <a:ea typeface="+mn-lt"/>
                <a:cs typeface="+mn-lt"/>
              </a:rPr>
              <a:t>zwei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ganz</a:t>
            </a:r>
            <a:r>
              <a:rPr lang="en-US" sz="1800">
                <a:ea typeface="+mn-lt"/>
                <a:cs typeface="+mn-lt"/>
              </a:rPr>
              <a:t> gut</a:t>
            </a:r>
            <a:endParaRPr lang="en-US"/>
          </a:p>
          <a:p>
            <a:pPr marL="285750" indent="-285750">
              <a:lnSpc>
                <a:spcPct val="100000"/>
              </a:lnSpc>
              <a:buFont typeface="Arial,Sans-Serif" panose="020B0604020202020204" pitchFamily="34" charset="0"/>
              <a:buChar char="•"/>
            </a:pPr>
            <a:endParaRPr lang="en-US" sz="180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,Sans-Serif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CAD </a:t>
            </a:r>
            <a:r>
              <a:rPr lang="en-US" sz="1800" err="1">
                <a:ea typeface="+mn-lt"/>
                <a:cs typeface="+mn-lt"/>
              </a:rPr>
              <a:t>sind</a:t>
            </a:r>
            <a:r>
              <a:rPr lang="en-US" sz="1800">
                <a:ea typeface="+mn-lt"/>
                <a:cs typeface="+mn-lt"/>
              </a:rPr>
              <a:t> Problem: </a:t>
            </a:r>
            <a:r>
              <a:rPr lang="en-US" sz="1800" err="1">
                <a:ea typeface="+mn-lt"/>
                <a:cs typeface="+mn-lt"/>
              </a:rPr>
              <a:t>kinematisierung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nötig</a:t>
            </a:r>
            <a:r>
              <a:rPr lang="en-US" sz="180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fehlt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aber</a:t>
            </a:r>
            <a:r>
              <a:rPr lang="en-US" sz="1800">
                <a:ea typeface="+mn-lt"/>
                <a:cs typeface="+mn-lt"/>
              </a:rPr>
              <a:t>. </a:t>
            </a:r>
          </a:p>
          <a:p>
            <a:pPr marL="285750" indent="-285750">
              <a:lnSpc>
                <a:spcPct val="100000"/>
              </a:lnSpc>
              <a:buFont typeface="Arial,Sans-Serif" panose="020B0604020202020204" pitchFamily="34" charset="0"/>
              <a:buChar char="•"/>
            </a:pPr>
            <a:r>
              <a:rPr lang="en-US" sz="1800" err="1">
                <a:ea typeface="+mn-lt"/>
                <a:cs typeface="+mn-lt"/>
              </a:rPr>
              <a:t>Mögliche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Lösungen</a:t>
            </a:r>
            <a:r>
              <a:rPr lang="en-US" sz="1800">
                <a:ea typeface="+mn-lt"/>
                <a:cs typeface="+mn-lt"/>
              </a:rPr>
              <a:t> Collada, </a:t>
            </a:r>
            <a:r>
              <a:rPr lang="en-US" sz="1800" err="1">
                <a:ea typeface="+mn-lt"/>
                <a:cs typeface="+mn-lt"/>
              </a:rPr>
              <a:t>step+xml</a:t>
            </a:r>
            <a:r>
              <a:rPr lang="en-US" sz="1800">
                <a:ea typeface="+mn-lt"/>
                <a:cs typeface="+mn-lt"/>
              </a:rPr>
              <a:t>, native </a:t>
            </a:r>
            <a:r>
              <a:rPr lang="en-US" sz="1800" err="1">
                <a:ea typeface="+mn-lt"/>
                <a:cs typeface="+mn-lt"/>
              </a:rPr>
              <a:t>aktuell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einfach</a:t>
            </a:r>
            <a:endParaRPr lang="en-US" sz="180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,Sans-Serif" panose="020B0604020202020204" pitchFamily="34" charset="0"/>
              <a:buChar char="•"/>
            </a:pPr>
            <a:endParaRPr lang="en-US" sz="180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,Sans-Serif" panose="020B0604020202020204" pitchFamily="34" charset="0"/>
              <a:buChar char="•"/>
            </a:pPr>
            <a:r>
              <a:rPr lang="en-US" sz="1800" err="1">
                <a:ea typeface="+mn-lt"/>
                <a:cs typeface="+mn-lt"/>
              </a:rPr>
              <a:t>Verhalten</a:t>
            </a:r>
            <a:r>
              <a:rPr lang="en-US" sz="1800">
                <a:ea typeface="+mn-lt"/>
                <a:cs typeface="+mn-lt"/>
              </a:rPr>
              <a:t> hat </a:t>
            </a:r>
            <a:r>
              <a:rPr lang="en-US" sz="1800" err="1">
                <a:ea typeface="+mn-lt"/>
                <a:cs typeface="+mn-lt"/>
              </a:rPr>
              <a:t>verbreitetes</a:t>
            </a:r>
            <a:r>
              <a:rPr lang="en-US" sz="1800">
                <a:ea typeface="+mn-lt"/>
                <a:cs typeface="+mn-lt"/>
              </a:rPr>
              <a:t> Format</a:t>
            </a:r>
          </a:p>
          <a:p>
            <a:pPr marL="285750" indent="-285750">
              <a:lnSpc>
                <a:spcPct val="100000"/>
              </a:lnSpc>
              <a:buFont typeface="Arial,Sans-Serif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Co-simulation </a:t>
            </a:r>
            <a:r>
              <a:rPr lang="en-US" sz="1800" err="1">
                <a:ea typeface="+mn-lt"/>
                <a:cs typeface="+mn-lt"/>
              </a:rPr>
              <a:t>ist</a:t>
            </a:r>
            <a:r>
              <a:rPr lang="en-US" sz="1800">
                <a:ea typeface="+mn-lt"/>
                <a:cs typeface="+mn-lt"/>
              </a:rPr>
              <a:t> Grund </a:t>
            </a:r>
          </a:p>
          <a:p>
            <a:pPr marL="285750" indent="-285750">
              <a:lnSpc>
                <a:spcPct val="100000"/>
              </a:lnSpc>
              <a:buFont typeface="Arial,Sans-Serif" panose="020B0604020202020204" pitchFamily="34" charset="0"/>
              <a:buChar char="•"/>
            </a:pPr>
            <a:r>
              <a:rPr lang="en-US" sz="1800" err="1">
                <a:ea typeface="+mn-lt"/>
                <a:cs typeface="+mn-lt"/>
              </a:rPr>
              <a:t>Fmi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wird</a:t>
            </a:r>
            <a:r>
              <a:rPr lang="en-US" sz="1800">
                <a:ea typeface="+mn-lt"/>
                <a:cs typeface="+mn-lt"/>
              </a:rPr>
              <a:t> von 170 Tools </a:t>
            </a:r>
            <a:r>
              <a:rPr lang="en-US" sz="1800" err="1">
                <a:ea typeface="+mn-lt"/>
                <a:cs typeface="+mn-lt"/>
              </a:rPr>
              <a:t>unterstützt</a:t>
            </a:r>
            <a:r>
              <a:rPr lang="en-US" sz="1800">
                <a:ea typeface="+mn-lt"/>
                <a:cs typeface="+mn-lt"/>
              </a:rPr>
              <a:t> und </a:t>
            </a:r>
            <a:r>
              <a:rPr lang="en-US" sz="1800" err="1">
                <a:ea typeface="+mn-lt"/>
                <a:cs typeface="+mn-lt"/>
              </a:rPr>
              <a:t>basiert</a:t>
            </a:r>
            <a:r>
              <a:rPr lang="en-US" sz="1800">
                <a:ea typeface="+mn-lt"/>
                <a:cs typeface="+mn-lt"/>
              </a:rPr>
              <a:t> auf c files</a:t>
            </a:r>
          </a:p>
          <a:p>
            <a:pPr marL="285750" indent="-285750">
              <a:lnSpc>
                <a:spcPct val="100000"/>
              </a:lnSpc>
              <a:buFont typeface="Arial,Sans-Serif" panose="020B0604020202020204" pitchFamily="34" charset="0"/>
              <a:buChar char="•"/>
            </a:pPr>
            <a:endParaRPr lang="en-US" sz="180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,Sans-Serif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Plc Software hat norm … </a:t>
            </a:r>
            <a:r>
              <a:rPr lang="en-US" sz="1800" err="1">
                <a:ea typeface="+mn-lt"/>
                <a:cs typeface="+mn-lt"/>
              </a:rPr>
              <a:t>welche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Sprachen</a:t>
            </a:r>
            <a:r>
              <a:rPr lang="en-US" sz="1800">
                <a:ea typeface="+mn-lt"/>
                <a:cs typeface="+mn-lt"/>
              </a:rPr>
              <a:t> und </a:t>
            </a:r>
            <a:r>
              <a:rPr lang="en-US" sz="1800" err="1">
                <a:ea typeface="+mn-lt"/>
                <a:cs typeface="+mn-lt"/>
              </a:rPr>
              <a:t>Austausch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als</a:t>
            </a:r>
            <a:r>
              <a:rPr lang="en-US" sz="1800">
                <a:ea typeface="+mn-lt"/>
                <a:cs typeface="+mn-lt"/>
              </a:rPr>
              <a:t> xml </a:t>
            </a:r>
            <a:r>
              <a:rPr lang="en-US" sz="1800" err="1">
                <a:ea typeface="+mn-lt"/>
                <a:cs typeface="+mn-lt"/>
              </a:rPr>
              <a:t>definiert</a:t>
            </a:r>
            <a:endParaRPr lang="en-US" sz="180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,Sans-Serif" panose="020B0604020202020204" pitchFamily="34" charset="0"/>
              <a:buChar char="•"/>
            </a:pPr>
            <a:r>
              <a:rPr lang="en-US" sz="1800" err="1">
                <a:ea typeface="+mn-lt"/>
                <a:cs typeface="+mn-lt"/>
              </a:rPr>
              <a:t>PLCopen</a:t>
            </a:r>
            <a:endParaRPr lang="en-US" sz="180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,Sans-Serif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Documentation </a:t>
            </a:r>
            <a:r>
              <a:rPr lang="en-US" sz="1800" err="1">
                <a:ea typeface="+mn-lt"/>
                <a:cs typeface="+mn-lt"/>
              </a:rPr>
              <a:t>soll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nur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lesbar</a:t>
            </a:r>
            <a:r>
              <a:rPr lang="en-US" sz="1800">
                <a:ea typeface="+mn-lt"/>
                <a:cs typeface="+mn-lt"/>
              </a:rPr>
              <a:t> sein. PDF </a:t>
            </a:r>
            <a:r>
              <a:rPr lang="en-US" sz="1800" err="1">
                <a:ea typeface="+mn-lt"/>
                <a:cs typeface="+mn-lt"/>
              </a:rPr>
              <a:t>gute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wahl</a:t>
            </a:r>
            <a:endParaRPr lang="en-US" sz="180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,Sans-Serif" panose="020B0604020202020204" pitchFamily="34" charset="0"/>
              <a:buChar char="•"/>
            </a:pPr>
            <a:endParaRPr lang="en-US" sz="1800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AT" sz="180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386773D-4956-40F9-9253-86795964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de-AT">
                <a:cs typeface="Arial"/>
              </a:rPr>
              <a:t>Data </a:t>
            </a:r>
            <a:r>
              <a:rPr lang="de-AT" err="1">
                <a:cs typeface="Arial"/>
              </a:rPr>
              <a:t>structure</a:t>
            </a:r>
            <a:r>
              <a:rPr lang="de-AT">
                <a:cs typeface="Arial"/>
              </a:rPr>
              <a:t> File formats</a:t>
            </a:r>
            <a:endParaRPr lang="de-DE" err="1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C8701CDE-4CF2-44CA-B18A-7D967E2950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04000" y="3978000"/>
              <a:ext cx="3840000" cy="2880000"/>
            </p:xfrm>
            <a:graphic>
              <a:graphicData uri="http://schemas.microsoft.com/office/powerpoint/2016/slidezoom">
                <pslz:sldZm>
                  <pslz:sldZmObj sldId="261" cId="1670725494">
                    <pslz:zmPr id="{EC5DCDED-9B43-4D65-849D-275A37C974E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0000" cy="288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extLst>
                  <a:ext uri="{FF2B5EF4-FFF2-40B4-BE49-F238E27FC236}">
                    <a16:creationId xmlns:a16="http://schemas.microsoft.com/office/drawing/2014/main" id="{C8701CDE-4CF2-44CA-B18A-7D967E2950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4000" y="3978000"/>
                <a:ext cx="3840000" cy="288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5556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F54D5A2-5E42-8B06-B610-B59222D97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285750" indent="-285750">
              <a:lnSpc>
                <a:spcPct val="100000"/>
              </a:lnSpc>
              <a:buFont typeface="Arial,Sans-Serif" panose="020F0502020204030204" pitchFamily="34" charset="0"/>
              <a:buChar char="•"/>
            </a:pPr>
            <a:r>
              <a:rPr lang="en-US" err="1">
                <a:ea typeface="+mn-lt"/>
                <a:cs typeface="+mn-lt"/>
              </a:rPr>
              <a:t>Zurück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zu</a:t>
            </a:r>
            <a:r>
              <a:rPr lang="en-US">
                <a:ea typeface="+mn-lt"/>
                <a:cs typeface="+mn-lt"/>
              </a:rPr>
              <a:t> Layout </a:t>
            </a:r>
            <a:r>
              <a:rPr lang="en-US" err="1">
                <a:ea typeface="+mn-lt"/>
                <a:cs typeface="+mn-lt"/>
              </a:rPr>
              <a:t>einer</a:t>
            </a:r>
            <a:r>
              <a:rPr lang="en-US">
                <a:ea typeface="+mn-lt"/>
                <a:cs typeface="+mn-lt"/>
              </a:rPr>
              <a:t> plant</a:t>
            </a:r>
          </a:p>
          <a:p>
            <a:pPr marL="285750" indent="-285750">
              <a:lnSpc>
                <a:spcPct val="100000"/>
              </a:lnSpc>
              <a:buFont typeface="Arial,Sans-Serif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Disk supplier a, </a:t>
            </a:r>
            <a:r>
              <a:rPr lang="en-US" err="1">
                <a:ea typeface="+mn-lt"/>
                <a:cs typeface="+mn-lt"/>
              </a:rPr>
              <a:t>Pisten</a:t>
            </a:r>
            <a:r>
              <a:rPr lang="en-US">
                <a:ea typeface="+mn-lt"/>
                <a:cs typeface="+mn-lt"/>
              </a:rPr>
              <a:t> supplier b</a:t>
            </a:r>
          </a:p>
          <a:p>
            <a:pPr marL="285750" indent="-285750">
              <a:lnSpc>
                <a:spcPct val="100000"/>
              </a:lnSpc>
              <a:buFont typeface="Arial,Sans-Serif" panose="020F0502020204030204" pitchFamily="34" charset="0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,Sans-Serif" panose="020F0502020204030204" pitchFamily="34" charset="0"/>
              <a:buChar char="•"/>
            </a:pPr>
            <a:r>
              <a:rPr lang="en-US" err="1">
                <a:ea typeface="+mn-lt"/>
                <a:cs typeface="+mn-lt"/>
              </a:rPr>
              <a:t>Möglichkeit</a:t>
            </a:r>
            <a:r>
              <a:rPr lang="en-US">
                <a:ea typeface="+mn-lt"/>
                <a:cs typeface="+mn-lt"/>
              </a:rPr>
              <a:t> Modell </a:t>
            </a:r>
            <a:r>
              <a:rPr lang="en-US" err="1">
                <a:ea typeface="+mn-lt"/>
                <a:cs typeface="+mn-lt"/>
              </a:rPr>
              <a:t>mit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Reibung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aber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hier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nur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einfach</a:t>
            </a:r>
          </a:p>
          <a:p>
            <a:pPr marL="285750" indent="-285750">
              <a:lnSpc>
                <a:spcPct val="100000"/>
              </a:lnSpc>
              <a:buFont typeface="Arial,Sans-Serif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Model in </a:t>
            </a:r>
            <a:r>
              <a:rPr lang="en-US" err="1">
                <a:ea typeface="+mn-lt"/>
                <a:cs typeface="+mn-lt"/>
              </a:rPr>
              <a:t>simulink</a:t>
            </a:r>
            <a:r>
              <a:rPr lang="en-US">
                <a:ea typeface="+mn-lt"/>
                <a:cs typeface="+mn-lt"/>
              </a:rPr>
              <a:t> und </a:t>
            </a:r>
            <a:r>
              <a:rPr lang="en-US" err="1">
                <a:ea typeface="+mn-lt"/>
                <a:cs typeface="+mn-lt"/>
              </a:rPr>
              <a:t>speichern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als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fmi</a:t>
            </a:r>
          </a:p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B70DCCB-B8ED-79CF-56D0-B536841E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de-DE" err="1">
                <a:cs typeface="Arial"/>
              </a:rPr>
              <a:t>Example</a:t>
            </a:r>
            <a:r>
              <a:rPr lang="de-DE">
                <a:cs typeface="Arial"/>
              </a:rPr>
              <a:t> Intro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0853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F54D5A2-5E42-8B06-B610-B59222D97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285750" indent="-285750">
              <a:lnSpc>
                <a:spcPct val="100000"/>
              </a:lnSpc>
              <a:buFont typeface="Arial,Sans-Serif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Ein </a:t>
            </a:r>
            <a:r>
              <a:rPr lang="en-US" err="1">
                <a:ea typeface="+mn-lt"/>
                <a:cs typeface="+mn-lt"/>
              </a:rPr>
              <a:t>ipc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mit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simulink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twincat</a:t>
            </a:r>
            <a:r>
              <a:rPr lang="en-US">
                <a:ea typeface="+mn-lt"/>
                <a:cs typeface="+mn-lt"/>
              </a:rPr>
              <a:t> und inventor</a:t>
            </a:r>
          </a:p>
          <a:p>
            <a:pPr marL="285750" indent="-285750">
              <a:lnSpc>
                <a:spcPct val="100000"/>
              </a:lnSpc>
              <a:buFont typeface="Arial,Sans-Serif" panose="020F0502020204030204" pitchFamily="34" charset="0"/>
              <a:buChar char="•"/>
            </a:pPr>
            <a:r>
              <a:rPr lang="en-US" err="1">
                <a:ea typeface="+mn-lt"/>
                <a:cs typeface="+mn-lt"/>
              </a:rPr>
              <a:t>Daneben</a:t>
            </a:r>
            <a:r>
              <a:rPr lang="en-US">
                <a:ea typeface="+mn-lt"/>
                <a:cs typeface="+mn-lt"/>
              </a:rPr>
              <a:t> Hardware </a:t>
            </a:r>
          </a:p>
          <a:p>
            <a:pPr marL="285750" indent="-285750">
              <a:lnSpc>
                <a:spcPct val="100000"/>
              </a:lnSpc>
              <a:buFont typeface="Arial,Sans-Serif" panose="020F0502020204030204" pitchFamily="34" charset="0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Arial,Sans-Serif" panose="020F0502020204030204" pitchFamily="34" charset="0"/>
              <a:buChar char="•"/>
            </a:pPr>
            <a:r>
              <a:rPr lang="en-US" err="1">
                <a:ea typeface="+mn-lt"/>
                <a:cs typeface="+mn-lt"/>
              </a:rPr>
              <a:t>Hinweis</a:t>
            </a:r>
            <a:r>
              <a:rPr lang="en-US">
                <a:ea typeface="+mn-lt"/>
                <a:cs typeface="+mn-lt"/>
              </a:rPr>
              <a:t> auf </a:t>
            </a:r>
            <a:r>
              <a:rPr lang="en-US" err="1">
                <a:ea typeface="+mn-lt"/>
                <a:cs typeface="+mn-lt"/>
              </a:rPr>
              <a:t>fmi</a:t>
            </a:r>
            <a:r>
              <a:rPr lang="en-US">
                <a:ea typeface="+mn-lt"/>
                <a:cs typeface="+mn-lt"/>
              </a:rPr>
              <a:t> interface von </a:t>
            </a:r>
            <a:r>
              <a:rPr lang="en-US" err="1">
                <a:ea typeface="+mn-lt"/>
                <a:cs typeface="+mn-lt"/>
              </a:rPr>
              <a:t>beckhoff</a:t>
            </a:r>
          </a:p>
          <a:p>
            <a:pPr marL="285750" indent="-285750">
              <a:lnSpc>
                <a:spcPct val="100000"/>
              </a:lnSpc>
              <a:buFont typeface="Arial,Sans-Serif" panose="020F0502020204030204" pitchFamily="34" charset="0"/>
              <a:buChar char="•"/>
            </a:pPr>
            <a:endParaRPr lang="en-US">
              <a:cs typeface="Calibri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B70DCCB-B8ED-79CF-56D0-B536841E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de-DE" err="1">
                <a:cs typeface="Arial"/>
              </a:rPr>
              <a:t>Example</a:t>
            </a:r>
            <a:r>
              <a:rPr lang="de-DE">
                <a:cs typeface="Arial"/>
              </a:rPr>
              <a:t> Layout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620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F54D5A2-5E42-8B06-B610-B59222D97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285750" indent="-285750">
              <a:lnSpc>
                <a:spcPct val="100000"/>
              </a:lnSpc>
              <a:buFont typeface="Arial,Sans-Serif" panose="020F0502020204030204" pitchFamily="34" charset="0"/>
              <a:buChar char="•"/>
            </a:pPr>
            <a:endParaRPr lang="en-US">
              <a:ea typeface="+mn-lt"/>
              <a:cs typeface="+mn-lt"/>
            </a:endParaRPr>
          </a:p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B70DCCB-B8ED-79CF-56D0-B536841E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de-DE" err="1">
                <a:cs typeface="Arial"/>
              </a:rPr>
              <a:t>Example</a:t>
            </a:r>
            <a:r>
              <a:rPr lang="de-DE">
                <a:cs typeface="Arial"/>
              </a:rPr>
              <a:t> VC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94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FB44E9A-6666-4AEB-8332-8116FCB21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97" y="738395"/>
            <a:ext cx="8503913" cy="549891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de-AT" sz="3200">
              <a:highlight>
                <a:srgbClr val="FFFF00"/>
              </a:highlight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386773D-4956-40F9-9253-86795964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Zusammenfassung und Ausblick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26762D9D-3172-4903-A721-67FD39EA07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89635"/>
                  </p:ext>
                </p:extLst>
              </p:nvPr>
            </p:nvGraphicFramePr>
            <p:xfrm>
              <a:off x="5422392" y="4066794"/>
              <a:ext cx="3721608" cy="2791206"/>
            </p:xfrm>
            <a:graphic>
              <a:graphicData uri="http://schemas.microsoft.com/office/powerpoint/2016/slidezoom">
                <pslz:sldZm>
                  <pslz:sldZmObj sldId="267" cId="1086709578">
                    <pslz:zmPr id="{CF245629-7DC0-499A-A46A-A5849831F5C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21608" cy="279120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Folien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6762D9D-3172-4903-A721-67FD39EA07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2392" y="4066794"/>
                <a:ext cx="3721608" cy="279120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6796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Motivation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5CBB294E-846F-464D-9E85-51410A69D3C3}"/>
              </a:ext>
            </a:extLst>
          </p:cNvPr>
          <p:cNvSpPr txBox="1">
            <a:spLocks/>
          </p:cNvSpPr>
          <p:nvPr/>
        </p:nvSpPr>
        <p:spPr>
          <a:xfrm>
            <a:off x="4173166" y="1019869"/>
            <a:ext cx="4628637" cy="521744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‐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914400" indent="-4572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‐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‐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‐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‐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9" name="Inhaltsplatzhalter 3">
            <a:extLst>
              <a:ext uri="{FF2B5EF4-FFF2-40B4-BE49-F238E27FC236}">
                <a16:creationId xmlns:a16="http://schemas.microsoft.com/office/drawing/2014/main" id="{A7A299A9-430B-DC25-B626-810BF9981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1842" y="691680"/>
            <a:ext cx="4383085" cy="3515555"/>
          </a:xfrm>
          <a:prstGeom prst="rect">
            <a:avLst/>
          </a:prstGeom>
        </p:spPr>
      </p:pic>
      <p:pic>
        <p:nvPicPr>
          <p:cNvPr id="14" name="Inhaltsplatzhalter 3">
            <a:extLst>
              <a:ext uri="{FF2B5EF4-FFF2-40B4-BE49-F238E27FC236}">
                <a16:creationId xmlns:a16="http://schemas.microsoft.com/office/drawing/2014/main" id="{52A1AABF-C539-93BE-6788-C97B3CF7D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166" y="3990585"/>
            <a:ext cx="4672944" cy="239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75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000"/>
              <a:t>Identification of needed information for VC</a:t>
            </a:r>
          </a:p>
          <a:p>
            <a:r>
              <a:rPr lang="en-AU"/>
              <a:t>Development of a data structure</a:t>
            </a:r>
          </a:p>
          <a:p>
            <a:r>
              <a:rPr lang="en-AU"/>
              <a:t>Test usability in an example</a:t>
            </a:r>
          </a:p>
          <a:p>
            <a:r>
              <a:rPr lang="en-AU"/>
              <a:t>Visualisation in a CAD-Software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Definition </a:t>
            </a:r>
            <a:r>
              <a:rPr lang="de-DE" err="1"/>
              <a:t>of</a:t>
            </a:r>
            <a:r>
              <a:rPr lang="de-DE"/>
              <a:t> Tasks</a:t>
            </a:r>
          </a:p>
        </p:txBody>
      </p:sp>
    </p:spTree>
    <p:extLst>
      <p:ext uri="{BB962C8B-B14F-4D97-AF65-F5344CB8AC3E}">
        <p14:creationId xmlns:p14="http://schemas.microsoft.com/office/powerpoint/2010/main" val="3931281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Inhaltsplatzhalter 3">
            <a:extLst>
              <a:ext uri="{FF2B5EF4-FFF2-40B4-BE49-F238E27FC236}">
                <a16:creationId xmlns:a16="http://schemas.microsoft.com/office/drawing/2014/main" id="{BDA521B9-89C8-C428-9D84-E607843F2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0475841"/>
              </p:ext>
            </p:extLst>
          </p:nvPr>
        </p:nvGraphicFramePr>
        <p:xfrm>
          <a:off x="342900" y="1019175"/>
          <a:ext cx="8477250" cy="521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0EDB9177-5F93-953B-7561-69F6B1AD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Modelling of a Plant – Structure </a:t>
            </a:r>
            <a:endParaRPr lang="de-AT" sz="2200"/>
          </a:p>
        </p:txBody>
      </p:sp>
    </p:spTree>
    <p:extLst>
      <p:ext uri="{BB962C8B-B14F-4D97-AF65-F5344CB8AC3E}">
        <p14:creationId xmlns:p14="http://schemas.microsoft.com/office/powerpoint/2010/main" val="3529366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Modelling </a:t>
            </a:r>
            <a:r>
              <a:rPr lang="de-DE" err="1"/>
              <a:t>of</a:t>
            </a:r>
            <a:r>
              <a:rPr lang="de-DE"/>
              <a:t> a Plant – Components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1C4B772B-A213-9F08-48B2-8C4D3B223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3115369"/>
              </p:ext>
            </p:extLst>
          </p:nvPr>
        </p:nvGraphicFramePr>
        <p:xfrm>
          <a:off x="342900" y="1019175"/>
          <a:ext cx="8477250" cy="521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nhaltsplatzhalter 3">
            <a:extLst>
              <a:ext uri="{FF2B5EF4-FFF2-40B4-BE49-F238E27FC236}">
                <a16:creationId xmlns:a16="http://schemas.microsoft.com/office/drawing/2014/main" id="{0D17A56A-A98B-B0FA-C5B8-0B06C0AC32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5" y="3004457"/>
            <a:ext cx="3281780" cy="184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7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EDB9177-5F93-953B-7561-69F6B1AD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200" err="1"/>
              <a:t>Proposed</a:t>
            </a:r>
            <a:r>
              <a:rPr lang="de-DE" sz="2200"/>
              <a:t> Data </a:t>
            </a:r>
            <a:r>
              <a:rPr lang="de-DE" sz="2200" err="1"/>
              <a:t>Structure</a:t>
            </a:r>
            <a:r>
              <a:rPr lang="de-DE" sz="2200"/>
              <a:t> - Layout</a:t>
            </a:r>
            <a:endParaRPr lang="de-AT" sz="2200"/>
          </a:p>
        </p:txBody>
      </p:sp>
      <p:graphicFrame>
        <p:nvGraphicFramePr>
          <p:cNvPr id="19" name="Inhaltsplatzhalter 18">
            <a:extLst>
              <a:ext uri="{FF2B5EF4-FFF2-40B4-BE49-F238E27FC236}">
                <a16:creationId xmlns:a16="http://schemas.microsoft.com/office/drawing/2014/main" id="{7D3BC3B6-DE5F-E397-0CED-8C7023A416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343223"/>
              </p:ext>
            </p:extLst>
          </p:nvPr>
        </p:nvGraphicFramePr>
        <p:xfrm>
          <a:off x="342900" y="1019175"/>
          <a:ext cx="8477250" cy="521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0063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5DB5F8F-FCC3-F785-BFDD-1009DB4E4F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6928471"/>
              </p:ext>
            </p:extLst>
          </p:nvPr>
        </p:nvGraphicFramePr>
        <p:xfrm>
          <a:off x="342900" y="1019175"/>
          <a:ext cx="8477250" cy="521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7F89F2C4-1335-BC3E-DFB3-FCCB3CA6F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err="1"/>
              <a:t>Proposed</a:t>
            </a:r>
            <a:r>
              <a:rPr lang="de-DE" sz="2400"/>
              <a:t> Data </a:t>
            </a:r>
            <a:r>
              <a:rPr lang="de-DE" sz="2400" err="1"/>
              <a:t>Structure</a:t>
            </a:r>
            <a:r>
              <a:rPr lang="de-DE" sz="2400"/>
              <a:t> – </a:t>
            </a:r>
            <a:r>
              <a:rPr lang="de-DE" sz="2400" err="1"/>
              <a:t>Used</a:t>
            </a:r>
            <a:r>
              <a:rPr lang="de-DE" sz="2400"/>
              <a:t> File Formats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2444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E93815A-10AE-E9B6-26A2-35992FCD9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78" y="1095257"/>
            <a:ext cx="6752844" cy="3207474"/>
          </a:xfr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1C88519-3194-5C9E-F591-4F7FE0E7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34" y="340022"/>
            <a:ext cx="8478276" cy="39837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200"/>
              <a:t>Use Case - </a:t>
            </a:r>
            <a:r>
              <a:rPr lang="de-DE" sz="2200" err="1"/>
              <a:t>Introduction</a:t>
            </a:r>
            <a:endParaRPr lang="de-AT" sz="22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1E22D55-28AD-86EC-84D7-0F6E25305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4659593"/>
            <a:ext cx="8051292" cy="1196090"/>
          </a:xfrm>
          <a:prstGeom prst="rect">
            <a:avLst/>
          </a:prstGeom>
        </p:spPr>
      </p:pic>
      <p:sp>
        <p:nvSpPr>
          <p:cNvPr id="11" name="Pfeil: nach rechts gekrümmt 10">
            <a:extLst>
              <a:ext uri="{FF2B5EF4-FFF2-40B4-BE49-F238E27FC236}">
                <a16:creationId xmlns:a16="http://schemas.microsoft.com/office/drawing/2014/main" id="{3C48A560-D5EF-FE34-2B6C-4F1280BA1D68}"/>
              </a:ext>
            </a:extLst>
          </p:cNvPr>
          <p:cNvSpPr/>
          <p:nvPr/>
        </p:nvSpPr>
        <p:spPr>
          <a:xfrm rot="9900000">
            <a:off x="2744652" y="2158999"/>
            <a:ext cx="396978" cy="770081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15" name="Pfeil: nach links und rechts 14">
            <a:extLst>
              <a:ext uri="{FF2B5EF4-FFF2-40B4-BE49-F238E27FC236}">
                <a16:creationId xmlns:a16="http://schemas.microsoft.com/office/drawing/2014/main" id="{67B37D60-0ED1-4D36-6AC2-9A8882532D41}"/>
              </a:ext>
            </a:extLst>
          </p:cNvPr>
          <p:cNvSpPr/>
          <p:nvPr/>
        </p:nvSpPr>
        <p:spPr>
          <a:xfrm rot="20884538">
            <a:off x="5822609" y="2338198"/>
            <a:ext cx="960120" cy="192024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4522546"/>
      </p:ext>
    </p:extLst>
  </p:cSld>
  <p:clrMapOvr>
    <a:masterClrMapping/>
  </p:clrMapOvr>
</p:sld>
</file>

<file path=ppt/theme/theme1.xml><?xml version="1.0" encoding="utf-8"?>
<a:theme xmlns:a="http://schemas.openxmlformats.org/drawingml/2006/main" name="my_bachelor_thesis_presentation_2018_05_26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_bachelor_thesis_presentation_2018_05_26.potx" id="{7CF8C85C-3A0A-4E30-BFCA-E10AAA02569E}" vid="{FAB73672-73A5-4F64-8CFB-45786D112A91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5E97CD2CBC944788F83F442C0A196A" ma:contentTypeVersion="11" ma:contentTypeDescription="Create a new document." ma:contentTypeScope="" ma:versionID="1a2db6059cc3cc249c106bac692cfedf">
  <xsd:schema xmlns:xsd="http://www.w3.org/2001/XMLSchema" xmlns:xs="http://www.w3.org/2001/XMLSchema" xmlns:p="http://schemas.microsoft.com/office/2006/metadata/properties" xmlns:ns3="24d65695-1a11-494d-ad13-999904b9d7ed" xmlns:ns4="057c4636-cbbd-4b8b-b281-55c21722ba13" targetNamespace="http://schemas.microsoft.com/office/2006/metadata/properties" ma:root="true" ma:fieldsID="91b49da9d91ac920d96fbc8f0c9e88da" ns3:_="" ns4:_="">
    <xsd:import namespace="24d65695-1a11-494d-ad13-999904b9d7ed"/>
    <xsd:import namespace="057c4636-cbbd-4b8b-b281-55c21722ba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d65695-1a11-494d-ad13-999904b9d7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7c4636-cbbd-4b8b-b281-55c21722ba1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A8DD66-7F7E-4182-B14B-A39859269E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DC748D-9D44-4C69-98EA-7CDE0B94414B}">
  <ds:schemaRefs>
    <ds:schemaRef ds:uri="057c4636-cbbd-4b8b-b281-55c21722ba13"/>
    <ds:schemaRef ds:uri="24d65695-1a11-494d-ad13-999904b9d7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DD99C13-997F-4065-AA8A-2E39930848AB}">
  <ds:schemaRefs>
    <ds:schemaRef ds:uri="057c4636-cbbd-4b8b-b281-55c21722ba13"/>
    <ds:schemaRef ds:uri="24d65695-1a11-494d-ad13-999904b9d7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Bildschirmpräsentation (4:3)</PresentationFormat>
  <Slides>25</Slides>
  <Notes>12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6" baseType="lpstr">
      <vt:lpstr>my_bachelor_thesis_presentation_2018_05_26</vt:lpstr>
      <vt:lpstr>Data Structure for modular Virtual Commissioning Exchange relevant information focusing on integration of component models and wide compatibility. </vt:lpstr>
      <vt:lpstr>Table of Contents</vt:lpstr>
      <vt:lpstr>Motivation</vt:lpstr>
      <vt:lpstr>Definition of Tasks</vt:lpstr>
      <vt:lpstr>Modelling of a Plant – Structure </vt:lpstr>
      <vt:lpstr>Modelling of a Plant – Components</vt:lpstr>
      <vt:lpstr>Proposed Data Structure - Layout</vt:lpstr>
      <vt:lpstr>Proposed Data Structure – Used File Formats</vt:lpstr>
      <vt:lpstr>Use Case - Introduction</vt:lpstr>
      <vt:lpstr>Use Case - Setup</vt:lpstr>
      <vt:lpstr>Use Case – Virtual Commissioning</vt:lpstr>
      <vt:lpstr>Summary and Outlook</vt:lpstr>
      <vt:lpstr>Data Structure for modular Virtual Commissioning Exchange relevant information focusing on integration of component models and a wide compatibility.  </vt:lpstr>
      <vt:lpstr>Titelfolie mit Begrüßung</vt:lpstr>
      <vt:lpstr>Inhaltsverzeichnis</vt:lpstr>
      <vt:lpstr>Motivation</vt:lpstr>
      <vt:lpstr>Aufgabenstellung</vt:lpstr>
      <vt:lpstr>Plant Structure</vt:lpstr>
      <vt:lpstr>Components</vt:lpstr>
      <vt:lpstr>Data structure layout</vt:lpstr>
      <vt:lpstr>Data structure File formats</vt:lpstr>
      <vt:lpstr>Example Intro</vt:lpstr>
      <vt:lpstr>Example Layout</vt:lpstr>
      <vt:lpstr>Example VC</vt:lpstr>
      <vt:lpstr>Zusammenfassung und 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Planung und Entwicklung einer Teaching Factory für SPS-Programmierung und virtuelle Inbetriebnahme</dc:title>
  <dc:creator>Käbi Geiger</dc:creator>
  <cp:revision>3</cp:revision>
  <dcterms:created xsi:type="dcterms:W3CDTF">2020-08-15T10:32:40Z</dcterms:created>
  <dcterms:modified xsi:type="dcterms:W3CDTF">2022-06-24T11:43:32Z</dcterms:modified>
</cp:coreProperties>
</file>